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306" r:id="rId3"/>
    <p:sldId id="265" r:id="rId4"/>
    <p:sldId id="307" r:id="rId5"/>
    <p:sldId id="308" r:id="rId6"/>
    <p:sldId id="267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276" r:id="rId18"/>
    <p:sldId id="259" r:id="rId19"/>
  </p:sldIdLst>
  <p:sldSz cx="9144000" cy="5143500" type="screen16x9"/>
  <p:notesSz cx="6858000" cy="9144000"/>
  <p:embeddedFontLst>
    <p:embeddedFont>
      <p:font typeface="Nanum Gothic" panose="020B0604020202020204" charset="-127"/>
      <p:regular r:id="rId21"/>
      <p:bold r:id="rId22"/>
    </p:embeddedFont>
    <p:embeddedFont>
      <p:font typeface="Bebas Neue" panose="020B0604020202020204" charset="0"/>
      <p:regular r:id="rId23"/>
    </p:embeddedFont>
    <p:embeddedFont>
      <p:font typeface="Cascadia Code ExtraLight" panose="020B0609020000020004" pitchFamily="49" charset="0"/>
      <p:regular r:id="rId24"/>
      <p:italic r:id="rId25"/>
    </p:embeddedFont>
    <p:embeddedFont>
      <p:font typeface="Komika Axis" panose="02000506000000020004" pitchFamily="2" charset="0"/>
      <p:regular r:id="rId26"/>
    </p:embeddedFont>
    <p:embeddedFont>
      <p:font typeface="Ramabhadra" panose="020B0604020202020204" charset="0"/>
      <p:regular r:id="rId27"/>
    </p:embeddedFont>
    <p:embeddedFont>
      <p:font typeface="Work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9D54A1-2E5E-4A39-9B80-C0D076FBCE1C}">
  <a:tblStyle styleId="{1A9D54A1-2E5E-4A39-9B80-C0D076FBCE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7" autoAdjust="0"/>
  </p:normalViewPr>
  <p:slideViewPr>
    <p:cSldViewPr snapToGrid="0">
      <p:cViewPr>
        <p:scale>
          <a:sx n="46" d="100"/>
          <a:sy n="46" d="100"/>
        </p:scale>
        <p:origin x="250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ʙꜱᴏʟᴜᴛᴇ Gᴀʀᴅᴇɴ" userId="d962128de69b57e2" providerId="LiveId" clId="{88468CAE-11AC-41F4-903E-7E1609579DD9}"/>
    <pc:docChg chg="undo redo custSel addSld delSld modSld sldOrd delMainMaster">
      <pc:chgData name="Aʙꜱᴏʟᴜᴛᴇ Gᴀʀᴅᴇɴ" userId="d962128de69b57e2" providerId="LiveId" clId="{88468CAE-11AC-41F4-903E-7E1609579DD9}" dt="2024-12-16T22:26:49.893" v="1549" actId="1076"/>
      <pc:docMkLst>
        <pc:docMk/>
      </pc:docMkLst>
      <pc:sldChg chg="addSp modSp">
        <pc:chgData name="Aʙꜱᴏʟᴜᴛᴇ Gᴀʀᴅᴇɴ" userId="d962128de69b57e2" providerId="LiveId" clId="{88468CAE-11AC-41F4-903E-7E1609579DD9}" dt="2024-12-16T19:13:50.127" v="178" actId="1076"/>
        <pc:sldMkLst>
          <pc:docMk/>
          <pc:sldMk cId="0" sldId="256"/>
        </pc:sldMkLst>
        <pc:spChg chg="add mod">
          <ac:chgData name="Aʙꜱᴏʟᴜᴛᴇ Gᴀʀᴅᴇɴ" userId="d962128de69b57e2" providerId="LiveId" clId="{88468CAE-11AC-41F4-903E-7E1609579DD9}" dt="2024-12-16T19:10:12.045" v="133" actId="164"/>
          <ac:spMkLst>
            <pc:docMk/>
            <pc:sldMk cId="0" sldId="256"/>
            <ac:spMk id="8" creationId="{9E561F18-0A12-470E-A8CE-94520B94809F}"/>
          </ac:spMkLst>
        </pc:spChg>
        <pc:spChg chg="add mod">
          <ac:chgData name="Aʙꜱᴏʟᴜᴛᴇ Gᴀʀᴅᴇɴ" userId="d962128de69b57e2" providerId="LiveId" clId="{88468CAE-11AC-41F4-903E-7E1609579DD9}" dt="2024-12-16T19:13:50.127" v="178" actId="1076"/>
          <ac:spMkLst>
            <pc:docMk/>
            <pc:sldMk cId="0" sldId="256"/>
            <ac:spMk id="18" creationId="{88EC0E7C-4BAD-4724-BFA9-3920D3E36CE6}"/>
          </ac:spMkLst>
        </pc:spChg>
        <pc:spChg chg="mod">
          <ac:chgData name="Aʙꜱᴏʟᴜᴛᴇ Gᴀʀᴅᴇɴ" userId="d962128de69b57e2" providerId="LiveId" clId="{88468CAE-11AC-41F4-903E-7E1609579DD9}" dt="2024-12-16T19:05:13.487" v="21" actId="1076"/>
          <ac:spMkLst>
            <pc:docMk/>
            <pc:sldMk cId="0" sldId="256"/>
            <ac:spMk id="27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11:24.101" v="151" actId="1076"/>
          <ac:spMkLst>
            <pc:docMk/>
            <pc:sldMk cId="0" sldId="256"/>
            <ac:spMk id="273" creationId="{00000000-0000-0000-0000-000000000000}"/>
          </ac:spMkLst>
        </pc:spChg>
        <pc:grpChg chg="add mod">
          <ac:chgData name="Aʙꜱᴏʟᴜᴛᴇ Gᴀʀᴅᴇɴ" userId="d962128de69b57e2" providerId="LiveId" clId="{88468CAE-11AC-41F4-903E-7E1609579DD9}" dt="2024-12-16T19:06:57.453" v="95" actId="164"/>
          <ac:grpSpMkLst>
            <pc:docMk/>
            <pc:sldMk cId="0" sldId="256"/>
            <ac:grpSpMk id="5" creationId="{199BB9AD-7591-4FB3-9B40-28368823D6D9}"/>
          </ac:grpSpMkLst>
        </pc:grpChg>
        <pc:grpChg chg="add mod ord">
          <ac:chgData name="Aʙꜱᴏʟᴜᴛᴇ Gᴀʀᴅᴇɴ" userId="d962128de69b57e2" providerId="LiveId" clId="{88468CAE-11AC-41F4-903E-7E1609579DD9}" dt="2024-12-16T19:11:07.669" v="148" actId="1076"/>
          <ac:grpSpMkLst>
            <pc:docMk/>
            <pc:sldMk cId="0" sldId="256"/>
            <ac:grpSpMk id="9" creationId="{01B1A1EE-7349-443F-A3A0-3780DACFB4F8}"/>
          </ac:grpSpMkLst>
        </pc:grpChg>
        <pc:grpChg chg="mod">
          <ac:chgData name="Aʙꜱᴏʟᴜᴛᴇ Gᴀʀᴅᴇɴ" userId="d962128de69b57e2" providerId="LiveId" clId="{88468CAE-11AC-41F4-903E-7E1609579DD9}" dt="2024-12-16T19:04:32.186" v="0" actId="1076"/>
          <ac:grpSpMkLst>
            <pc:docMk/>
            <pc:sldMk cId="0" sldId="256"/>
            <ac:grpSpMk id="274" creationId="{00000000-0000-0000-0000-000000000000}"/>
          </ac:grpSpMkLst>
        </pc:grpChg>
        <pc:graphicFrameChg chg="add mod modGraphic">
          <ac:chgData name="Aʙꜱᴏʟᴜᴛᴇ Gᴀʀᴅᴇɴ" userId="d962128de69b57e2" providerId="LiveId" clId="{88468CAE-11AC-41F4-903E-7E1609579DD9}" dt="2024-12-16T19:10:28.713" v="135" actId="339"/>
          <ac:graphicFrameMkLst>
            <pc:docMk/>
            <pc:sldMk cId="0" sldId="256"/>
            <ac:graphicFrameMk id="2" creationId="{C357F7F8-3F1E-4765-8D9D-90CDD7529C96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19:10:39.339" v="137" actId="1076"/>
          <ac:graphicFrameMkLst>
            <pc:docMk/>
            <pc:sldMk cId="0" sldId="256"/>
            <ac:graphicFrameMk id="17" creationId="{FD01DE3E-CAC6-4623-B4CB-6B033969D597}"/>
          </ac:graphicFrameMkLst>
        </pc:graphicFrameChg>
        <pc:picChg chg="add mod ord">
          <ac:chgData name="Aʙꜱᴏʟᴜᴛᴇ Gᴀʀᴅᴇɴ" userId="d962128de69b57e2" providerId="LiveId" clId="{88468CAE-11AC-41F4-903E-7E1609579DD9}" dt="2024-12-16T19:11:12.186" v="149" actId="1076"/>
          <ac:picMkLst>
            <pc:docMk/>
            <pc:sldMk cId="0" sldId="256"/>
            <ac:picMk id="4" creationId="{CBEC5792-46DF-41F4-93D6-47342F2DB452}"/>
          </ac:picMkLst>
        </pc:picChg>
        <pc:picChg chg="add mod ord">
          <ac:chgData name="Aʙꜱᴏʟᴜᴛᴇ Gᴀʀᴅᴇɴ" userId="d962128de69b57e2" providerId="LiveId" clId="{88468CAE-11AC-41F4-903E-7E1609579DD9}" dt="2024-12-16T19:10:12.045" v="133" actId="164"/>
          <ac:picMkLst>
            <pc:docMk/>
            <pc:sldMk cId="0" sldId="256"/>
            <ac:picMk id="7" creationId="{F5108AE7-E390-4620-A36E-B8CBC7B64E50}"/>
          </ac:picMkLst>
        </pc:picChg>
      </pc:sldChg>
      <pc:sldChg chg="addSp delSp modSp del">
        <pc:chgData name="Aʙꜱᴏʟᴜᴛᴇ Gᴀʀᴅᴇɴ" userId="d962128de69b57e2" providerId="LiveId" clId="{88468CAE-11AC-41F4-903E-7E1609579DD9}" dt="2024-12-16T20:26:38.258" v="922" actId="2696"/>
        <pc:sldMkLst>
          <pc:docMk/>
          <pc:sldMk cId="0" sldId="257"/>
        </pc:sldMkLst>
        <pc:spChg chg="add del mod">
          <ac:chgData name="Aʙꜱᴏʟᴜᴛᴇ Gᴀʀᴅᴇɴ" userId="d962128de69b57e2" providerId="LiveId" clId="{88468CAE-11AC-41F4-903E-7E1609579DD9}" dt="2024-12-16T19:54:30.214" v="569" actId="478"/>
          <ac:spMkLst>
            <pc:docMk/>
            <pc:sldMk cId="0" sldId="257"/>
            <ac:spMk id="3" creationId="{2F2F6045-FF55-4C74-99B1-2E83899EE98A}"/>
          </ac:spMkLst>
        </pc:spChg>
        <pc:spChg chg="add del mod">
          <ac:chgData name="Aʙꜱᴏʟᴜᴛᴇ Gᴀʀᴅᴇɴ" userId="d962128de69b57e2" providerId="LiveId" clId="{88468CAE-11AC-41F4-903E-7E1609579DD9}" dt="2024-12-16T19:54:30.214" v="569" actId="478"/>
          <ac:spMkLst>
            <pc:docMk/>
            <pc:sldMk cId="0" sldId="257"/>
            <ac:spMk id="5" creationId="{0923C3B6-AD43-4F4E-8B76-635179E37E96}"/>
          </ac:spMkLst>
        </pc:spChg>
        <pc:spChg chg="add mod">
          <ac:chgData name="Aʙꜱᴏʟᴜᴛᴇ Gᴀʀᴅᴇɴ" userId="d962128de69b57e2" providerId="LiveId" clId="{88468CAE-11AC-41F4-903E-7E1609579DD9}" dt="2024-12-16T19:59:36.866" v="645" actId="1076"/>
          <ac:spMkLst>
            <pc:docMk/>
            <pc:sldMk cId="0" sldId="257"/>
            <ac:spMk id="7" creationId="{C55E297F-CD23-4AEC-835D-50D79F6A083D}"/>
          </ac:spMkLst>
        </pc:spChg>
        <pc:spChg chg="add mod">
          <ac:chgData name="Aʙꜱᴏʟᴜᴛᴇ Gᴀʀᴅᴇɴ" userId="d962128de69b57e2" providerId="LiveId" clId="{88468CAE-11AC-41F4-903E-7E1609579DD9}" dt="2024-12-16T19:59:53.415" v="657" actId="1076"/>
          <ac:spMkLst>
            <pc:docMk/>
            <pc:sldMk cId="0" sldId="257"/>
            <ac:spMk id="16" creationId="{5ED190FE-463E-4700-812D-FE3D9A1A1993}"/>
          </ac:spMkLst>
        </pc:spChg>
        <pc:spChg chg="add mod">
          <ac:chgData name="Aʙꜱᴏʟᴜᴛᴇ Gᴀʀᴅᴇɴ" userId="d962128de69b57e2" providerId="LiveId" clId="{88468CAE-11AC-41F4-903E-7E1609579DD9}" dt="2024-12-16T20:00:29.365" v="675" actId="688"/>
          <ac:spMkLst>
            <pc:docMk/>
            <pc:sldMk cId="0" sldId="257"/>
            <ac:spMk id="19" creationId="{78A81FCB-8966-4109-8008-3A4A3CB4FEE6}"/>
          </ac:spMkLst>
        </pc:spChg>
        <pc:spChg chg="add mod">
          <ac:chgData name="Aʙꜱᴏʟᴜᴛᴇ Gᴀʀᴅᴇɴ" userId="d962128de69b57e2" providerId="LiveId" clId="{88468CAE-11AC-41F4-903E-7E1609579DD9}" dt="2024-12-16T20:01:12.143" v="687" actId="1076"/>
          <ac:spMkLst>
            <pc:docMk/>
            <pc:sldMk cId="0" sldId="257"/>
            <ac:spMk id="20" creationId="{3B607FB4-F71F-4AC4-88F6-19D62D80F3BE}"/>
          </ac:spMkLst>
        </pc:spChg>
        <pc:spChg chg="add mod">
          <ac:chgData name="Aʙꜱᴏʟᴜᴛᴇ Gᴀʀᴅᴇɴ" userId="d962128de69b57e2" providerId="LiveId" clId="{88468CAE-11AC-41F4-903E-7E1609579DD9}" dt="2024-12-16T20:01:29.052" v="698" actId="1076"/>
          <ac:spMkLst>
            <pc:docMk/>
            <pc:sldMk cId="0" sldId="257"/>
            <ac:spMk id="21" creationId="{D049AC1B-93A7-4186-80A6-D33FB76F834E}"/>
          </ac:spMkLst>
        </pc:spChg>
        <pc:spChg chg="del">
          <ac:chgData name="Aʙꜱᴏʟᴜᴛᴇ Gᴀʀᴅᴇɴ" userId="d962128de69b57e2" providerId="LiveId" clId="{88468CAE-11AC-41F4-903E-7E1609579DD9}" dt="2024-12-16T19:54:27.884" v="568" actId="478"/>
          <ac:spMkLst>
            <pc:docMk/>
            <pc:sldMk cId="0" sldId="257"/>
            <ac:spMk id="283" creationId="{00000000-0000-0000-0000-000000000000}"/>
          </ac:spMkLst>
        </pc:spChg>
        <pc:spChg chg="del">
          <ac:chgData name="Aʙꜱᴏʟᴜᴛᴇ Gᴀʀᴅᴇɴ" userId="d962128de69b57e2" providerId="LiveId" clId="{88468CAE-11AC-41F4-903E-7E1609579DD9}" dt="2024-12-16T19:54:27.884" v="568" actId="478"/>
          <ac:spMkLst>
            <pc:docMk/>
            <pc:sldMk cId="0" sldId="257"/>
            <ac:spMk id="284" creationId="{00000000-0000-0000-0000-000000000000}"/>
          </ac:spMkLst>
        </pc:spChg>
        <pc:graphicFrameChg chg="add mod ord modGraphic">
          <ac:chgData name="Aʙꜱᴏʟᴜᴛᴇ Gᴀʀᴅᴇɴ" userId="d962128de69b57e2" providerId="LiveId" clId="{88468CAE-11AC-41F4-903E-7E1609579DD9}" dt="2024-12-16T19:59:06.799" v="641" actId="166"/>
          <ac:graphicFrameMkLst>
            <pc:docMk/>
            <pc:sldMk cId="0" sldId="257"/>
            <ac:graphicFrameMk id="6" creationId="{256E2E48-3253-4EC6-8119-2370826FEA63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19:58:44.932" v="637" actId="1076"/>
          <ac:graphicFrameMkLst>
            <pc:docMk/>
            <pc:sldMk cId="0" sldId="257"/>
            <ac:graphicFrameMk id="12" creationId="{B3328598-9726-41A2-A21B-D922D27E2EC8}"/>
          </ac:graphicFrameMkLst>
        </pc:graphicFrameChg>
        <pc:graphicFrameChg chg="add mod ord modGraphic">
          <ac:chgData name="Aʙꜱᴏʟᴜᴛᴇ Gᴀʀᴅᴇɴ" userId="d962128de69b57e2" providerId="LiveId" clId="{88468CAE-11AC-41F4-903E-7E1609579DD9}" dt="2024-12-16T19:59:04.411" v="640" actId="166"/>
          <ac:graphicFrameMkLst>
            <pc:docMk/>
            <pc:sldMk cId="0" sldId="257"/>
            <ac:graphicFrameMk id="13" creationId="{610F73EB-3EB6-41AD-A1AD-4A4F34897BCA}"/>
          </ac:graphicFrameMkLst>
        </pc:graphicFrameChg>
        <pc:graphicFrameChg chg="add mod ord">
          <ac:chgData name="Aʙꜱᴏʟᴜᴛᴇ Gᴀʀᴅᴇɴ" userId="d962128de69b57e2" providerId="LiveId" clId="{88468CAE-11AC-41F4-903E-7E1609579DD9}" dt="2024-12-16T19:59:01.091" v="638" actId="166"/>
          <ac:graphicFrameMkLst>
            <pc:docMk/>
            <pc:sldMk cId="0" sldId="257"/>
            <ac:graphicFrameMk id="14" creationId="{48F88220-E762-4B00-A933-08D13CF4531B}"/>
          </ac:graphicFrameMkLst>
        </pc:graphicFrameChg>
        <pc:graphicFrameChg chg="add mod ord">
          <ac:chgData name="Aʙꜱᴏʟᴜᴛᴇ Gᴀʀᴅᴇɴ" userId="d962128de69b57e2" providerId="LiveId" clId="{88468CAE-11AC-41F4-903E-7E1609579DD9}" dt="2024-12-16T19:59:23.925" v="643" actId="1076"/>
          <ac:graphicFrameMkLst>
            <pc:docMk/>
            <pc:sldMk cId="0" sldId="257"/>
            <ac:graphicFrameMk id="17" creationId="{81522182-6CED-4821-80EB-6A96091293A3}"/>
          </ac:graphicFrameMkLst>
        </pc:graphicFrameChg>
        <pc:graphicFrameChg chg="add del">
          <ac:chgData name="Aʙꜱᴏʟᴜᴛᴇ Gᴀʀᴅᴇɴ" userId="d962128de69b57e2" providerId="LiveId" clId="{88468CAE-11AC-41F4-903E-7E1609579DD9}" dt="2024-12-16T19:59:58.993" v="659"/>
          <ac:graphicFrameMkLst>
            <pc:docMk/>
            <pc:sldMk cId="0" sldId="257"/>
            <ac:graphicFrameMk id="18" creationId="{D9B5F857-77A4-46BF-AC69-C3F756D3C10C}"/>
          </ac:graphicFrameMkLst>
        </pc:graphicFrameChg>
        <pc:picChg chg="del">
          <ac:chgData name="Aʙꜱᴏʟᴜᴛᴇ Gᴀʀᴅᴇɴ" userId="d962128de69b57e2" providerId="LiveId" clId="{88468CAE-11AC-41F4-903E-7E1609579DD9}" dt="2024-12-16T19:54:27.884" v="568" actId="478"/>
          <ac:picMkLst>
            <pc:docMk/>
            <pc:sldMk cId="0" sldId="257"/>
            <ac:picMk id="285" creationId="{00000000-0000-0000-0000-000000000000}"/>
          </ac:picMkLst>
        </pc:picChg>
        <pc:picChg chg="del">
          <ac:chgData name="Aʙꜱᴏʟᴜᴛᴇ Gᴀʀᴅᴇɴ" userId="d962128de69b57e2" providerId="LiveId" clId="{88468CAE-11AC-41F4-903E-7E1609579DD9}" dt="2024-12-16T19:54:27.884" v="568" actId="478"/>
          <ac:picMkLst>
            <pc:docMk/>
            <pc:sldMk cId="0" sldId="257"/>
            <ac:picMk id="286" creationId="{00000000-0000-0000-0000-000000000000}"/>
          </ac:picMkLst>
        </pc:picChg>
        <pc:picChg chg="del">
          <ac:chgData name="Aʙꜱᴏʟᴜᴛᴇ Gᴀʀᴅᴇɴ" userId="d962128de69b57e2" providerId="LiveId" clId="{88468CAE-11AC-41F4-903E-7E1609579DD9}" dt="2024-12-16T19:54:27.884" v="568" actId="478"/>
          <ac:picMkLst>
            <pc:docMk/>
            <pc:sldMk cId="0" sldId="257"/>
            <ac:picMk id="287" creationId="{00000000-0000-0000-0000-000000000000}"/>
          </ac:picMkLst>
        </pc:picChg>
      </pc:sldChg>
      <pc:sldChg chg="del">
        <pc:chgData name="Aʙꜱᴏʟᴜᴛᴇ Gᴀʀᴅᴇɴ" userId="d962128de69b57e2" providerId="LiveId" clId="{88468CAE-11AC-41F4-903E-7E1609579DD9}" dt="2024-12-16T21:33:32.318" v="1299" actId="2696"/>
        <pc:sldMkLst>
          <pc:docMk/>
          <pc:sldMk cId="0" sldId="258"/>
        </pc:sldMkLst>
      </pc:sldChg>
      <pc:sldChg chg="addSp delSp modSp modTransition">
        <pc:chgData name="Aʙꜱᴏʟᴜᴛᴇ Gᴀʀᴅᴇɴ" userId="d962128de69b57e2" providerId="LiveId" clId="{88468CAE-11AC-41F4-903E-7E1609579DD9}" dt="2024-12-16T21:40:56.312" v="1462"/>
        <pc:sldMkLst>
          <pc:docMk/>
          <pc:sldMk cId="0" sldId="259"/>
        </pc:sldMkLst>
        <pc:spChg chg="add del mod">
          <ac:chgData name="Aʙꜱᴏʟᴜᴛᴇ Gᴀʀᴅᴇɴ" userId="d962128de69b57e2" providerId="LiveId" clId="{88468CAE-11AC-41F4-903E-7E1609579DD9}" dt="2024-12-16T21:40:06.762" v="1450" actId="478"/>
          <ac:spMkLst>
            <pc:docMk/>
            <pc:sldMk cId="0" sldId="259"/>
            <ac:spMk id="3" creationId="{C8E6B035-33BB-4BA4-AB21-5FEE56A33D5D}"/>
          </ac:spMkLst>
        </pc:spChg>
        <pc:spChg chg="add del mod">
          <ac:chgData name="Aʙꜱᴏʟᴜᴛᴇ Gᴀʀᴅᴇɴ" userId="d962128de69b57e2" providerId="LiveId" clId="{88468CAE-11AC-41F4-903E-7E1609579DD9}" dt="2024-12-16T21:40:06.762" v="1450" actId="478"/>
          <ac:spMkLst>
            <pc:docMk/>
            <pc:sldMk cId="0" sldId="259"/>
            <ac:spMk id="5" creationId="{BCA6EE04-6F9F-4B83-BAAA-B41A05F78406}"/>
          </ac:spMkLst>
        </pc:spChg>
        <pc:spChg chg="mod">
          <ac:chgData name="Aʙꜱᴏʟᴜᴛᴇ Gᴀʀᴅᴇɴ" userId="d962128de69b57e2" providerId="LiveId" clId="{88468CAE-11AC-41F4-903E-7E1609579DD9}" dt="2024-12-16T21:40:18.990" v="1460" actId="1076"/>
          <ac:spMkLst>
            <pc:docMk/>
            <pc:sldMk cId="0" sldId="259"/>
            <ac:spMk id="316" creationId="{00000000-0000-0000-0000-000000000000}"/>
          </ac:spMkLst>
        </pc:spChg>
        <pc:spChg chg="del">
          <ac:chgData name="Aʙꜱᴏʟᴜᴛᴇ Gᴀʀᴅᴇɴ" userId="d962128de69b57e2" providerId="LiveId" clId="{88468CAE-11AC-41F4-903E-7E1609579DD9}" dt="2024-12-16T21:40:04.436" v="1449" actId="478"/>
          <ac:spMkLst>
            <pc:docMk/>
            <pc:sldMk cId="0" sldId="259"/>
            <ac:spMk id="317" creationId="{00000000-0000-0000-0000-000000000000}"/>
          </ac:spMkLst>
        </pc:spChg>
        <pc:spChg chg="del">
          <ac:chgData name="Aʙꜱᴏʟᴜᴛᴇ Gᴀʀᴅᴇɴ" userId="d962128de69b57e2" providerId="LiveId" clId="{88468CAE-11AC-41F4-903E-7E1609579DD9}" dt="2024-12-16T21:40:04.436" v="1449" actId="478"/>
          <ac:spMkLst>
            <pc:docMk/>
            <pc:sldMk cId="0" sldId="259"/>
            <ac:spMk id="318" creationId="{00000000-0000-0000-0000-000000000000}"/>
          </ac:spMkLst>
        </pc:spChg>
      </pc:sldChg>
      <pc:sldChg chg="addSp delSp modSp del ord">
        <pc:chgData name="Aʙꜱᴏʟᴜᴛᴇ Gᴀʀᴅᴇɴ" userId="d962128de69b57e2" providerId="LiveId" clId="{88468CAE-11AC-41F4-903E-7E1609579DD9}" dt="2024-12-16T21:33:31.229" v="1297" actId="2696"/>
        <pc:sldMkLst>
          <pc:docMk/>
          <pc:sldMk cId="0" sldId="260"/>
        </pc:sldMkLst>
        <pc:graphicFrameChg chg="add del mod">
          <ac:chgData name="Aʙꜱᴏʟᴜᴛᴇ Gᴀʀᴅᴇɴ" userId="d962128de69b57e2" providerId="LiveId" clId="{88468CAE-11AC-41F4-903E-7E1609579DD9}" dt="2024-12-16T19:16:21.223" v="190" actId="478"/>
          <ac:graphicFrameMkLst>
            <pc:docMk/>
            <pc:sldMk cId="0" sldId="260"/>
            <ac:graphicFrameMk id="2" creationId="{79D4EBCB-7950-4E72-BA4D-D516F13F63FF}"/>
          </ac:graphicFrameMkLst>
        </pc:graphicFrameChg>
        <pc:graphicFrameChg chg="add mod modGraphic">
          <ac:chgData name="Aʙꜱᴏʟᴜᴛᴇ Gᴀʀᴅᴇɴ" userId="d962128de69b57e2" providerId="LiveId" clId="{88468CAE-11AC-41F4-903E-7E1609579DD9}" dt="2024-12-16T19:16:52.974" v="200" actId="1076"/>
          <ac:graphicFrameMkLst>
            <pc:docMk/>
            <pc:sldMk cId="0" sldId="260"/>
            <ac:graphicFrameMk id="3" creationId="{822A17CC-1B6C-4463-96B7-F15C23817F39}"/>
          </ac:graphicFrameMkLst>
        </pc:graphicFrameChg>
      </pc:sldChg>
      <pc:sldChg chg="del">
        <pc:chgData name="Aʙꜱᴏʟᴜᴛᴇ Gᴀʀᴅᴇɴ" userId="d962128de69b57e2" providerId="LiveId" clId="{88468CAE-11AC-41F4-903E-7E1609579DD9}" dt="2024-12-16T21:33:34.574" v="1301" actId="2696"/>
        <pc:sldMkLst>
          <pc:docMk/>
          <pc:sldMk cId="0" sldId="261"/>
        </pc:sldMkLst>
      </pc:sldChg>
      <pc:sldChg chg="del">
        <pc:chgData name="Aʙꜱᴏʟᴜᴛᴇ Gᴀʀᴅᴇɴ" userId="d962128de69b57e2" providerId="LiveId" clId="{88468CAE-11AC-41F4-903E-7E1609579DD9}" dt="2024-12-16T21:33:35.518" v="1303" actId="2696"/>
        <pc:sldMkLst>
          <pc:docMk/>
          <pc:sldMk cId="0" sldId="262"/>
        </pc:sldMkLst>
      </pc:sldChg>
      <pc:sldChg chg="del">
        <pc:chgData name="Aʙꜱᴏʟᴜᴛᴇ Gᴀʀᴅᴇɴ" userId="d962128de69b57e2" providerId="LiveId" clId="{88468CAE-11AC-41F4-903E-7E1609579DD9}" dt="2024-12-16T21:33:36.507" v="1305" actId="2696"/>
        <pc:sldMkLst>
          <pc:docMk/>
          <pc:sldMk cId="0" sldId="263"/>
        </pc:sldMkLst>
      </pc:sldChg>
      <pc:sldChg chg="del">
        <pc:chgData name="Aʙꜱᴏʟᴜᴛᴇ Gᴀʀᴅᴇɴ" userId="d962128de69b57e2" providerId="LiveId" clId="{88468CAE-11AC-41F4-903E-7E1609579DD9}" dt="2024-12-16T21:33:37.160" v="1307" actId="2696"/>
        <pc:sldMkLst>
          <pc:docMk/>
          <pc:sldMk cId="0" sldId="264"/>
        </pc:sldMkLst>
      </pc:sldChg>
      <pc:sldChg chg="addSp delSp modSp ord modTransition">
        <pc:chgData name="Aʙꜱᴏʟᴜᴛᴇ Gᴀʀᴅᴇɴ" userId="d962128de69b57e2" providerId="LiveId" clId="{88468CAE-11AC-41F4-903E-7E1609579DD9}" dt="2024-12-16T22:15:48.590" v="1493" actId="1076"/>
        <pc:sldMkLst>
          <pc:docMk/>
          <pc:sldMk cId="0" sldId="265"/>
        </pc:sldMkLst>
        <pc:spChg chg="add mod">
          <ac:chgData name="Aʙꜱᴏʟᴜᴛᴇ Gᴀʀᴅᴇɴ" userId="d962128de69b57e2" providerId="LiveId" clId="{88468CAE-11AC-41F4-903E-7E1609579DD9}" dt="2024-12-16T19:37:12.834" v="399" actId="1076"/>
          <ac:spMkLst>
            <pc:docMk/>
            <pc:sldMk cId="0" sldId="265"/>
            <ac:spMk id="10" creationId="{1737A707-5060-433C-A833-4F00C4711C91}"/>
          </ac:spMkLst>
        </pc:spChg>
        <pc:spChg chg="add mod">
          <ac:chgData name="Aʙꜱᴏʟᴜᴛᴇ Gᴀʀᴅᴇɴ" userId="d962128de69b57e2" providerId="LiveId" clId="{88468CAE-11AC-41F4-903E-7E1609579DD9}" dt="2024-12-16T19:48:50.647" v="534"/>
          <ac:spMkLst>
            <pc:docMk/>
            <pc:sldMk cId="0" sldId="265"/>
            <ac:spMk id="52" creationId="{91B3B258-C5E7-43E2-BD9E-0A252AC64FD4}"/>
          </ac:spMkLst>
        </pc:spChg>
        <pc:spChg chg="add mod">
          <ac:chgData name="Aʙꜱᴏʟᴜᴛᴇ Gᴀʀᴅᴇɴ" userId="d962128de69b57e2" providerId="LiveId" clId="{88468CAE-11AC-41F4-903E-7E1609579DD9}" dt="2024-12-16T19:52:16.937" v="545" actId="1076"/>
          <ac:spMkLst>
            <pc:docMk/>
            <pc:sldMk cId="0" sldId="265"/>
            <ac:spMk id="53" creationId="{9410CD48-9455-44E0-A409-63B7E70E1AB5}"/>
          </ac:spMkLst>
        </pc:spChg>
        <pc:spChg chg="add mod">
          <ac:chgData name="Aʙꜱᴏʟᴜᴛᴇ Gᴀʀᴅᴇɴ" userId="d962128de69b57e2" providerId="LiveId" clId="{88468CAE-11AC-41F4-903E-7E1609579DD9}" dt="2024-12-16T19:42:19.129" v="465" actId="1076"/>
          <ac:spMkLst>
            <pc:docMk/>
            <pc:sldMk cId="0" sldId="265"/>
            <ac:spMk id="54" creationId="{9C4D1F7A-77FE-4050-A408-2AF2BB5F398B}"/>
          </ac:spMkLst>
        </pc:spChg>
        <pc:spChg chg="add mod">
          <ac:chgData name="Aʙꜱᴏʟᴜᴛᴇ Gᴀʀᴅᴇɴ" userId="d962128de69b57e2" providerId="LiveId" clId="{88468CAE-11AC-41F4-903E-7E1609579DD9}" dt="2024-12-16T19:43:54.611" v="485" actId="1076"/>
          <ac:spMkLst>
            <pc:docMk/>
            <pc:sldMk cId="0" sldId="265"/>
            <ac:spMk id="55" creationId="{B0D285EF-3646-4FA1-A6EE-98CCB2F6E6C7}"/>
          </ac:spMkLst>
        </pc:spChg>
        <pc:spChg chg="add mod">
          <ac:chgData name="Aʙꜱᴏʟᴜᴛᴇ Gᴀʀᴅᴇɴ" userId="d962128de69b57e2" providerId="LiveId" clId="{88468CAE-11AC-41F4-903E-7E1609579DD9}" dt="2024-12-16T19:47:47.195" v="530" actId="1076"/>
          <ac:spMkLst>
            <pc:docMk/>
            <pc:sldMk cId="0" sldId="265"/>
            <ac:spMk id="57" creationId="{7EA7A5BD-5C7B-42BB-AA41-726A2C695B15}"/>
          </ac:spMkLst>
        </pc:spChg>
        <pc:spChg chg="add mod">
          <ac:chgData name="Aʙꜱᴏʟᴜᴛᴇ Gᴀʀᴅᴇɴ" userId="d962128de69b57e2" providerId="LiveId" clId="{88468CAE-11AC-41F4-903E-7E1609579DD9}" dt="2024-12-16T19:52:17.630" v="546" actId="1076"/>
          <ac:spMkLst>
            <pc:docMk/>
            <pc:sldMk cId="0" sldId="265"/>
            <ac:spMk id="58" creationId="{E6B35D9D-65D2-4EF7-AEC0-D55E7CF9F339}"/>
          </ac:spMkLst>
        </pc:spChg>
        <pc:spChg chg="add mod">
          <ac:chgData name="Aʙꜱᴏʟᴜᴛᴇ Gᴀʀᴅᴇɴ" userId="d962128de69b57e2" providerId="LiveId" clId="{88468CAE-11AC-41F4-903E-7E1609579DD9}" dt="2024-12-16T19:52:16.435" v="544" actId="1076"/>
          <ac:spMkLst>
            <pc:docMk/>
            <pc:sldMk cId="0" sldId="265"/>
            <ac:spMk id="59" creationId="{5E1019E7-5BDA-4F21-A4DB-B0C4A001A7A2}"/>
          </ac:spMkLst>
        </pc:spChg>
        <pc:spChg chg="add del mod">
          <ac:chgData name="Aʙꜱᴏʟᴜᴛᴇ Gᴀʀᴅᴇɴ" userId="d962128de69b57e2" providerId="LiveId" clId="{88468CAE-11AC-41F4-903E-7E1609579DD9}" dt="2024-12-16T19:53:29.541" v="559"/>
          <ac:spMkLst>
            <pc:docMk/>
            <pc:sldMk cId="0" sldId="265"/>
            <ac:spMk id="62" creationId="{9CBE48DD-0592-47F5-BFEA-248CF7CCD636}"/>
          </ac:spMkLst>
        </pc:spChg>
        <pc:spChg chg="add del mod">
          <ac:chgData name="Aʙꜱᴏʟᴜᴛᴇ Gᴀʀᴅᴇɴ" userId="d962128de69b57e2" providerId="LiveId" clId="{88468CAE-11AC-41F4-903E-7E1609579DD9}" dt="2024-12-16T19:53:29.541" v="559"/>
          <ac:spMkLst>
            <pc:docMk/>
            <pc:sldMk cId="0" sldId="265"/>
            <ac:spMk id="64" creationId="{DDB7671D-026C-4456-A371-5624BB5D70FA}"/>
          </ac:spMkLst>
        </pc:spChg>
        <pc:spChg chg="add mod">
          <ac:chgData name="Aʙꜱᴏʟᴜᴛᴇ Gᴀʀᴅᴇɴ" userId="d962128de69b57e2" providerId="LiveId" clId="{88468CAE-11AC-41F4-903E-7E1609579DD9}" dt="2024-12-16T20:03:02.752" v="707" actId="1076"/>
          <ac:spMkLst>
            <pc:docMk/>
            <pc:sldMk cId="0" sldId="265"/>
            <ac:spMk id="65" creationId="{C788DB83-1943-4B61-8551-B035A60964B5}"/>
          </ac:spMkLst>
        </pc:spChg>
        <pc:spChg chg="add mod">
          <ac:chgData name="Aʙꜱᴏʟᴜᴛᴇ Gᴀʀᴅᴇɴ" userId="d962128de69b57e2" providerId="LiveId" clId="{88468CAE-11AC-41F4-903E-7E1609579DD9}" dt="2024-12-16T20:03:02.752" v="707" actId="1076"/>
          <ac:spMkLst>
            <pc:docMk/>
            <pc:sldMk cId="0" sldId="265"/>
            <ac:spMk id="66" creationId="{DFE9D690-2091-4001-88C3-E9BAA6789E6D}"/>
          </ac:spMkLst>
        </pc:spChg>
        <pc:spChg chg="add mod">
          <ac:chgData name="Aʙꜱᴏʟᴜᴛᴇ Gᴀʀᴅᴇɴ" userId="d962128de69b57e2" providerId="LiveId" clId="{88468CAE-11AC-41F4-903E-7E1609579DD9}" dt="2024-12-16T20:03:02.752" v="707" actId="1076"/>
          <ac:spMkLst>
            <pc:docMk/>
            <pc:sldMk cId="0" sldId="265"/>
            <ac:spMk id="67" creationId="{96F394DB-C409-4FC4-B446-148305F7D0D2}"/>
          </ac:spMkLst>
        </pc:spChg>
        <pc:spChg chg="add mod">
          <ac:chgData name="Aʙꜱᴏʟᴜᴛᴇ Gᴀʀᴅᴇɴ" userId="d962128de69b57e2" providerId="LiveId" clId="{88468CAE-11AC-41F4-903E-7E1609579DD9}" dt="2024-12-16T20:03:02.752" v="707" actId="1076"/>
          <ac:spMkLst>
            <pc:docMk/>
            <pc:sldMk cId="0" sldId="265"/>
            <ac:spMk id="68" creationId="{761CCB89-AF03-43A7-853C-F12180194E4B}"/>
          </ac:spMkLst>
        </pc:spChg>
        <pc:spChg chg="add mod">
          <ac:chgData name="Aʙꜱᴏʟᴜᴛᴇ Gᴀʀᴅᴇɴ" userId="d962128de69b57e2" providerId="LiveId" clId="{88468CAE-11AC-41F4-903E-7E1609579DD9}" dt="2024-12-16T20:03:02.752" v="707" actId="1076"/>
          <ac:spMkLst>
            <pc:docMk/>
            <pc:sldMk cId="0" sldId="265"/>
            <ac:spMk id="70" creationId="{CD797F2E-3252-4458-AC64-BF9917180030}"/>
          </ac:spMkLst>
        </pc:spChg>
        <pc:spChg chg="add mod">
          <ac:chgData name="Aʙꜱᴏʟᴜᴛᴇ Gᴀʀᴅᴇɴ" userId="d962128de69b57e2" providerId="LiveId" clId="{88468CAE-11AC-41F4-903E-7E1609579DD9}" dt="2024-12-16T20:03:02.752" v="707" actId="1076"/>
          <ac:spMkLst>
            <pc:docMk/>
            <pc:sldMk cId="0" sldId="265"/>
            <ac:spMk id="75" creationId="{61AAAD8F-06E5-42CA-A398-BA9AF125DEDD}"/>
          </ac:spMkLst>
        </pc:spChg>
        <pc:spChg chg="add mod">
          <ac:chgData name="Aʙꜱᴏʟᴜᴛᴇ Gᴀʀᴅᴇɴ" userId="d962128de69b57e2" providerId="LiveId" clId="{88468CAE-11AC-41F4-903E-7E1609579DD9}" dt="2024-12-16T20:03:02.752" v="707" actId="1076"/>
          <ac:spMkLst>
            <pc:docMk/>
            <pc:sldMk cId="0" sldId="265"/>
            <ac:spMk id="76" creationId="{DDF5BA45-3002-4669-9571-C743F6BD1EFD}"/>
          </ac:spMkLst>
        </pc:spChg>
        <pc:spChg chg="add mod">
          <ac:chgData name="Aʙꜱᴏʟᴜᴛᴇ Gᴀʀᴅᴇɴ" userId="d962128de69b57e2" providerId="LiveId" clId="{88468CAE-11AC-41F4-903E-7E1609579DD9}" dt="2024-12-16T20:03:02.752" v="707" actId="1076"/>
          <ac:spMkLst>
            <pc:docMk/>
            <pc:sldMk cId="0" sldId="265"/>
            <ac:spMk id="77" creationId="{BE1EB7AC-DC90-43D4-8FD3-BE8ED4251A59}"/>
          </ac:spMkLst>
        </pc:spChg>
        <pc:spChg chg="add mod">
          <ac:chgData name="Aʙꜱᴏʟᴜᴛᴇ Gᴀʀᴅᴇɴ" userId="d962128de69b57e2" providerId="LiveId" clId="{88468CAE-11AC-41F4-903E-7E1609579DD9}" dt="2024-12-16T20:03:45.982" v="709" actId="1076"/>
          <ac:spMkLst>
            <pc:docMk/>
            <pc:sldMk cId="0" sldId="265"/>
            <ac:spMk id="78" creationId="{3AA477C1-11EE-4F0E-B7F6-DD902BE1DA9A}"/>
          </ac:spMkLst>
        </pc:spChg>
        <pc:spChg chg="mod">
          <ac:chgData name="Aʙꜱᴏʟᴜᴛᴇ Gᴀʀᴅᴇɴ" userId="d962128de69b57e2" providerId="LiveId" clId="{88468CAE-11AC-41F4-903E-7E1609579DD9}" dt="2024-12-16T19:21:09.763" v="232" actId="2711"/>
          <ac:spMkLst>
            <pc:docMk/>
            <pc:sldMk cId="0" sldId="265"/>
            <ac:spMk id="405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24:54.291" v="282" actId="1076"/>
          <ac:spMkLst>
            <pc:docMk/>
            <pc:sldMk cId="0" sldId="265"/>
            <ac:spMk id="406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33:15.441" v="328" actId="14100"/>
          <ac:spMkLst>
            <pc:docMk/>
            <pc:sldMk cId="0" sldId="265"/>
            <ac:spMk id="407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30:34.995" v="304" actId="1076"/>
          <ac:spMkLst>
            <pc:docMk/>
            <pc:sldMk cId="0" sldId="265"/>
            <ac:spMk id="408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32:44.696" v="322" actId="1076"/>
          <ac:spMkLst>
            <pc:docMk/>
            <pc:sldMk cId="0" sldId="265"/>
            <ac:spMk id="409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24:11.726" v="275" actId="1076"/>
          <ac:spMkLst>
            <pc:docMk/>
            <pc:sldMk cId="0" sldId="265"/>
            <ac:spMk id="410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33:11.339" v="327" actId="1076"/>
          <ac:spMkLst>
            <pc:docMk/>
            <pc:sldMk cId="0" sldId="265"/>
            <ac:spMk id="411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24:05.503" v="274" actId="1076"/>
          <ac:spMkLst>
            <pc:docMk/>
            <pc:sldMk cId="0" sldId="265"/>
            <ac:spMk id="41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35:46.212" v="383" actId="1076"/>
          <ac:spMkLst>
            <pc:docMk/>
            <pc:sldMk cId="0" sldId="265"/>
            <ac:spMk id="413" creationId="{00000000-0000-0000-0000-000000000000}"/>
          </ac:spMkLst>
        </pc:spChg>
        <pc:grpChg chg="del">
          <ac:chgData name="Aʙꜱᴏʟᴜᴛᴇ Gᴀʀᴅᴇɴ" userId="d962128de69b57e2" providerId="LiveId" clId="{88468CAE-11AC-41F4-903E-7E1609579DD9}" dt="2024-12-16T19:29:02.536" v="283" actId="478"/>
          <ac:grpSpMkLst>
            <pc:docMk/>
            <pc:sldMk cId="0" sldId="265"/>
            <ac:grpSpMk id="421" creationId="{00000000-0000-0000-0000-000000000000}"/>
          </ac:grpSpMkLst>
        </pc:grpChg>
        <pc:grpChg chg="del">
          <ac:chgData name="Aʙꜱᴏʟᴜᴛᴇ Gᴀʀᴅᴇɴ" userId="d962128de69b57e2" providerId="LiveId" clId="{88468CAE-11AC-41F4-903E-7E1609579DD9}" dt="2024-12-16T19:29:14.256" v="287" actId="478"/>
          <ac:grpSpMkLst>
            <pc:docMk/>
            <pc:sldMk cId="0" sldId="265"/>
            <ac:grpSpMk id="430" creationId="{00000000-0000-0000-0000-000000000000}"/>
          </ac:grpSpMkLst>
        </pc:grpChg>
        <pc:grpChg chg="del mod">
          <ac:chgData name="Aʙꜱᴏʟᴜᴛᴇ Gᴀʀᴅᴇɴ" userId="d962128de69b57e2" providerId="LiveId" clId="{88468CAE-11AC-41F4-903E-7E1609579DD9}" dt="2024-12-16T19:29:28.394" v="292" actId="478"/>
          <ac:grpSpMkLst>
            <pc:docMk/>
            <pc:sldMk cId="0" sldId="265"/>
            <ac:grpSpMk id="439" creationId="{00000000-0000-0000-0000-000000000000}"/>
          </ac:grpSpMkLst>
        </pc:grpChg>
        <pc:grpChg chg="del">
          <ac:chgData name="Aʙꜱᴏʟᴜᴛᴇ Gᴀʀᴅᴇɴ" userId="d962128de69b57e2" providerId="LiveId" clId="{88468CAE-11AC-41F4-903E-7E1609579DD9}" dt="2024-12-16T19:29:29.237" v="293" actId="478"/>
          <ac:grpSpMkLst>
            <pc:docMk/>
            <pc:sldMk cId="0" sldId="265"/>
            <ac:grpSpMk id="442" creationId="{00000000-0000-0000-0000-000000000000}"/>
          </ac:grpSpMkLst>
        </pc:grpChg>
        <pc:graphicFrameChg chg="add del mod modGraphic">
          <ac:chgData name="Aʙꜱᴏʟᴜᴛᴇ Gᴀʀᴅᴇɴ" userId="d962128de69b57e2" providerId="LiveId" clId="{88468CAE-11AC-41F4-903E-7E1609579DD9}" dt="2024-12-16T19:53:37.327" v="564" actId="27309"/>
          <ac:graphicFrameMkLst>
            <pc:docMk/>
            <pc:sldMk cId="0" sldId="265"/>
            <ac:graphicFrameMk id="12" creationId="{4884AD99-234A-431C-A56C-B2C25788CDFA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19:46:53.806" v="517" actId="1076"/>
          <ac:graphicFrameMkLst>
            <pc:docMk/>
            <pc:sldMk cId="0" sldId="265"/>
            <ac:graphicFrameMk id="56" creationId="{6F217CBD-B04F-4FB4-B60D-60AA64E700A0}"/>
          </ac:graphicFrameMkLst>
        </pc:graphicFrameChg>
        <pc:graphicFrameChg chg="add del mod">
          <ac:chgData name="Aʙꜱᴏʟᴜᴛᴇ Gᴀʀᴅᴇɴ" userId="d962128de69b57e2" providerId="LiveId" clId="{88468CAE-11AC-41F4-903E-7E1609579DD9}" dt="2024-12-16T19:53:29.541" v="559"/>
          <ac:graphicFrameMkLst>
            <pc:docMk/>
            <pc:sldMk cId="0" sldId="265"/>
            <ac:graphicFrameMk id="63" creationId="{C2FA8555-7BB9-452E-9FD0-A69119330EB8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03:02.752" v="707" actId="1076"/>
          <ac:graphicFrameMkLst>
            <pc:docMk/>
            <pc:sldMk cId="0" sldId="265"/>
            <ac:graphicFrameMk id="69" creationId="{C87AD896-8C2B-4921-9F36-7A3F9A9D4A44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03:02.752" v="707" actId="1076"/>
          <ac:graphicFrameMkLst>
            <pc:docMk/>
            <pc:sldMk cId="0" sldId="265"/>
            <ac:graphicFrameMk id="71" creationId="{E5D5FFEE-AE4F-4C14-A604-E67C13759B99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03:02.752" v="707" actId="1076"/>
          <ac:graphicFrameMkLst>
            <pc:docMk/>
            <pc:sldMk cId="0" sldId="265"/>
            <ac:graphicFrameMk id="72" creationId="{5E9395B6-B3B6-4821-B805-1C0CE3316057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03:02.752" v="707" actId="1076"/>
          <ac:graphicFrameMkLst>
            <pc:docMk/>
            <pc:sldMk cId="0" sldId="265"/>
            <ac:graphicFrameMk id="73" creationId="{6B5D9D3F-A7BC-4BE1-B482-485C0F0B55AF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03:02.752" v="707" actId="1076"/>
          <ac:graphicFrameMkLst>
            <pc:docMk/>
            <pc:sldMk cId="0" sldId="265"/>
            <ac:graphicFrameMk id="74" creationId="{30142E3F-D468-4E77-A7F1-777BF4D396C2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20:41.598" v="872" actId="1076"/>
          <ac:graphicFrameMkLst>
            <pc:docMk/>
            <pc:sldMk cId="0" sldId="265"/>
            <ac:graphicFrameMk id="80" creationId="{A5C898CD-35FD-4D40-B675-7FCDF49ADE85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20:41.598" v="872" actId="1076"/>
          <ac:graphicFrameMkLst>
            <pc:docMk/>
            <pc:sldMk cId="0" sldId="265"/>
            <ac:graphicFrameMk id="81" creationId="{ABAB3C76-FFB9-498C-A252-29C55509A82C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20:41.598" v="872" actId="1076"/>
          <ac:graphicFrameMkLst>
            <pc:docMk/>
            <pc:sldMk cId="0" sldId="265"/>
            <ac:graphicFrameMk id="82" creationId="{8DA5A560-B23A-46B7-B655-B955147467BB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20:41.598" v="872" actId="1076"/>
          <ac:graphicFrameMkLst>
            <pc:docMk/>
            <pc:sldMk cId="0" sldId="265"/>
            <ac:graphicFrameMk id="83" creationId="{AB143126-0CBD-488D-B264-DC1D225AF55D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20:41.598" v="872" actId="1076"/>
          <ac:graphicFrameMkLst>
            <pc:docMk/>
            <pc:sldMk cId="0" sldId="265"/>
            <ac:graphicFrameMk id="84" creationId="{752737C2-0513-4605-A2A5-A9DC5F7AD874}"/>
          </ac:graphicFrameMkLst>
        </pc:graphicFrameChg>
        <pc:picChg chg="add mod">
          <ac:chgData name="Aʙꜱᴏʟᴜᴛᴇ Gᴀʀᴅᴇɴ" userId="d962128de69b57e2" providerId="LiveId" clId="{88468CAE-11AC-41F4-903E-7E1609579DD9}" dt="2024-12-16T19:29:12.352" v="286" actId="1076"/>
          <ac:picMkLst>
            <pc:docMk/>
            <pc:sldMk cId="0" sldId="265"/>
            <ac:picMk id="3" creationId="{6CE35B05-EAC6-4D3D-9483-7969374BA3CD}"/>
          </ac:picMkLst>
        </pc:picChg>
        <pc:picChg chg="add mod">
          <ac:chgData name="Aʙꜱᴏʟᴜᴛᴇ Gᴀʀᴅᴇɴ" userId="d962128de69b57e2" providerId="LiveId" clId="{88468CAE-11AC-41F4-903E-7E1609579DD9}" dt="2024-12-16T19:29:26.594" v="290" actId="1076"/>
          <ac:picMkLst>
            <pc:docMk/>
            <pc:sldMk cId="0" sldId="265"/>
            <ac:picMk id="5" creationId="{1887CB03-E4D5-4E2C-86EF-0BDC6A9FBEAF}"/>
          </ac:picMkLst>
        </pc:picChg>
        <pc:picChg chg="add mod">
          <ac:chgData name="Aʙꜱᴏʟᴜᴛᴇ Gᴀʀᴅᴇɴ" userId="d962128de69b57e2" providerId="LiveId" clId="{88468CAE-11AC-41F4-903E-7E1609579DD9}" dt="2024-12-16T19:29:46.292" v="298" actId="1076"/>
          <ac:picMkLst>
            <pc:docMk/>
            <pc:sldMk cId="0" sldId="265"/>
            <ac:picMk id="7" creationId="{6F48236E-3926-47DB-8434-DA8D6008F44F}"/>
          </ac:picMkLst>
        </pc:picChg>
        <pc:picChg chg="add mod">
          <ac:chgData name="Aʙꜱᴏʟᴜᴛᴇ Gᴀʀᴅᴇɴ" userId="d962128de69b57e2" providerId="LiveId" clId="{88468CAE-11AC-41F4-903E-7E1609579DD9}" dt="2024-12-16T19:30:02.682" v="301" actId="1076"/>
          <ac:picMkLst>
            <pc:docMk/>
            <pc:sldMk cId="0" sldId="265"/>
            <ac:picMk id="9" creationId="{434265A6-E4E7-4B26-8717-CE7951EF41F3}"/>
          </ac:picMkLst>
        </pc:picChg>
        <pc:picChg chg="add mod">
          <ac:chgData name="Aʙꜱᴏʟᴜᴛᴇ Gᴀʀᴅᴇɴ" userId="d962128de69b57e2" providerId="LiveId" clId="{88468CAE-11AC-41F4-903E-7E1609579DD9}" dt="2024-12-16T22:15:48.590" v="1493" actId="1076"/>
          <ac:picMkLst>
            <pc:docMk/>
            <pc:sldMk cId="0" sldId="265"/>
            <ac:picMk id="60" creationId="{96075E19-09DE-4FA7-B64A-FAD134C4A2D5}"/>
          </ac:picMkLst>
        </pc:picChg>
        <pc:picChg chg="add mod">
          <ac:chgData name="Aʙꜱᴏʟᴜᴛᴇ Gᴀʀᴅᴇɴ" userId="d962128de69b57e2" providerId="LiveId" clId="{88468CAE-11AC-41F4-903E-7E1609579DD9}" dt="2024-12-16T20:20:41.598" v="872" actId="1076"/>
          <ac:picMkLst>
            <pc:docMk/>
            <pc:sldMk cId="0" sldId="265"/>
            <ac:picMk id="79" creationId="{279BE72C-3E73-4BFF-A1A4-163DBD61A92E}"/>
          </ac:picMkLst>
        </pc:picChg>
      </pc:sldChg>
      <pc:sldChg chg="del">
        <pc:chgData name="Aʙꜱᴏʟᴜᴛᴇ Gᴀʀᴅᴇɴ" userId="d962128de69b57e2" providerId="LiveId" clId="{88468CAE-11AC-41F4-903E-7E1609579DD9}" dt="2024-12-16T21:33:37.947" v="1309" actId="2696"/>
        <pc:sldMkLst>
          <pc:docMk/>
          <pc:sldMk cId="0" sldId="266"/>
        </pc:sldMkLst>
      </pc:sldChg>
      <pc:sldChg chg="addSp delSp modSp ord modTransition">
        <pc:chgData name="Aʙꜱᴏʟᴜᴛᴇ Gᴀʀᴅᴇɴ" userId="d962128de69b57e2" providerId="LiveId" clId="{88468CAE-11AC-41F4-903E-7E1609579DD9}" dt="2024-12-16T22:15:55.278" v="1495" actId="1076"/>
        <pc:sldMkLst>
          <pc:docMk/>
          <pc:sldMk cId="0" sldId="267"/>
        </pc:sldMkLst>
        <pc:spChg chg="add del mod">
          <ac:chgData name="Aʙꜱᴏʟᴜᴛᴇ Gᴀʀᴅᴇɴ" userId="d962128de69b57e2" providerId="LiveId" clId="{88468CAE-11AC-41F4-903E-7E1609579DD9}" dt="2024-12-16T20:42:58.113" v="1017"/>
          <ac:spMkLst>
            <pc:docMk/>
            <pc:sldMk cId="0" sldId="267"/>
            <ac:spMk id="2" creationId="{0D1196A5-DECC-4BD1-9AAC-83D3E409BF3F}"/>
          </ac:spMkLst>
        </pc:spChg>
        <pc:spChg chg="add mod">
          <ac:chgData name="Aʙꜱᴏʟᴜᴛᴇ Gᴀʀᴅᴇɴ" userId="d962128de69b57e2" providerId="LiveId" clId="{88468CAE-11AC-41F4-903E-7E1609579DD9}" dt="2024-12-16T20:55:05.645" v="1145" actId="255"/>
          <ac:spMkLst>
            <pc:docMk/>
            <pc:sldMk cId="0" sldId="267"/>
            <ac:spMk id="91" creationId="{8D240D92-282B-4A31-BD02-A586DD7967BC}"/>
          </ac:spMkLst>
        </pc:spChg>
        <pc:spChg chg="add mod">
          <ac:chgData name="Aʙꜱᴏʟᴜᴛᴇ Gᴀʀᴅᴇɴ" userId="d962128de69b57e2" providerId="LiveId" clId="{88468CAE-11AC-41F4-903E-7E1609579DD9}" dt="2024-12-16T20:58:11.713" v="1159" actId="1076"/>
          <ac:spMkLst>
            <pc:docMk/>
            <pc:sldMk cId="0" sldId="267"/>
            <ac:spMk id="92" creationId="{E8FD7167-893C-4AE3-ABD6-74F6D0FC69BF}"/>
          </ac:spMkLst>
        </pc:spChg>
        <pc:spChg chg="add mod">
          <ac:chgData name="Aʙꜱᴏʟᴜᴛᴇ Gᴀʀᴅᴇɴ" userId="d962128de69b57e2" providerId="LiveId" clId="{88468CAE-11AC-41F4-903E-7E1609579DD9}" dt="2024-12-16T20:58:47.018" v="1162" actId="1076"/>
          <ac:spMkLst>
            <pc:docMk/>
            <pc:sldMk cId="0" sldId="267"/>
            <ac:spMk id="93" creationId="{F32CE858-6CAF-4598-89C2-17D98AC4EDF4}"/>
          </ac:spMkLst>
        </pc:spChg>
        <pc:spChg chg="add mod">
          <ac:chgData name="Aʙꜱᴏʟᴜᴛᴇ Gᴀʀᴅᴇɴ" userId="d962128de69b57e2" providerId="LiveId" clId="{88468CAE-11AC-41F4-903E-7E1609579DD9}" dt="2024-12-16T21:00:24.228" v="1165" actId="1076"/>
          <ac:spMkLst>
            <pc:docMk/>
            <pc:sldMk cId="0" sldId="267"/>
            <ac:spMk id="94" creationId="{36EC81B5-34C0-4101-AEA4-70AEDFA36C09}"/>
          </ac:spMkLst>
        </pc:spChg>
        <pc:spChg chg="add mod">
          <ac:chgData name="Aʙꜱᴏʟᴜᴛᴇ Gᴀʀᴅᴇɴ" userId="d962128de69b57e2" providerId="LiveId" clId="{88468CAE-11AC-41F4-903E-7E1609579DD9}" dt="2024-12-16T21:19:47.941" v="1194" actId="1076"/>
          <ac:spMkLst>
            <pc:docMk/>
            <pc:sldMk cId="0" sldId="267"/>
            <ac:spMk id="95" creationId="{4EDF62F5-63C0-4E0F-A60D-022996E84EB9}"/>
          </ac:spMkLst>
        </pc:spChg>
        <pc:spChg chg="add mod">
          <ac:chgData name="Aʙꜱᴏʟᴜᴛᴇ Gᴀʀᴅᴇɴ" userId="d962128de69b57e2" providerId="LiveId" clId="{88468CAE-11AC-41F4-903E-7E1609579DD9}" dt="2024-12-16T21:21:38.252" v="1208" actId="1076"/>
          <ac:spMkLst>
            <pc:docMk/>
            <pc:sldMk cId="0" sldId="267"/>
            <ac:spMk id="98" creationId="{DCEA0498-4B27-4AE5-B0AC-3B6676903A4A}"/>
          </ac:spMkLst>
        </pc:spChg>
        <pc:spChg chg="add del">
          <ac:chgData name="Aʙꜱᴏʟᴜᴛᴇ Gᴀʀᴅᴇɴ" userId="d962128de69b57e2" providerId="LiveId" clId="{88468CAE-11AC-41F4-903E-7E1609579DD9}" dt="2024-12-16T21:30:34.138" v="1278"/>
          <ac:spMkLst>
            <pc:docMk/>
            <pc:sldMk cId="0" sldId="267"/>
            <ac:spMk id="102" creationId="{9684E203-CA65-4DA0-A344-6863626A7D68}"/>
          </ac:spMkLst>
        </pc:spChg>
        <pc:spChg chg="add">
          <ac:chgData name="Aʙꜱᴏʟᴜᴛᴇ Gᴀʀᴅᴇɴ" userId="d962128de69b57e2" providerId="LiveId" clId="{88468CAE-11AC-41F4-903E-7E1609579DD9}" dt="2024-12-16T21:30:35.779" v="1279"/>
          <ac:spMkLst>
            <pc:docMk/>
            <pc:sldMk cId="0" sldId="267"/>
            <ac:spMk id="103" creationId="{FE6064EA-688E-407D-84CC-E7FAA01E4709}"/>
          </ac:spMkLst>
        </pc:spChg>
        <pc:spChg chg="del mod">
          <ac:chgData name="Aʙꜱᴏʟᴜᴛᴇ Gᴀʀᴅᴇɴ" userId="d962128de69b57e2" providerId="LiveId" clId="{88468CAE-11AC-41F4-903E-7E1609579DD9}" dt="2024-12-16T20:55:23.171" v="1148" actId="478"/>
          <ac:spMkLst>
            <pc:docMk/>
            <pc:sldMk cId="0" sldId="267"/>
            <ac:spMk id="459" creationId="{00000000-0000-0000-0000-000000000000}"/>
          </ac:spMkLst>
        </pc:spChg>
        <pc:spChg chg="mod ord">
          <ac:chgData name="Aʙꜱᴏʟᴜᴛᴇ Gᴀʀᴅᴇɴ" userId="d962128de69b57e2" providerId="LiveId" clId="{88468CAE-11AC-41F4-903E-7E1609579DD9}" dt="2024-12-16T20:35:54.765" v="974" actId="1076"/>
          <ac:spMkLst>
            <pc:docMk/>
            <pc:sldMk cId="0" sldId="267"/>
            <ac:spMk id="460" creationId="{00000000-0000-0000-0000-000000000000}"/>
          </ac:spMkLst>
        </pc:spChg>
        <pc:spChg chg="add del mod">
          <ac:chgData name="Aʙꜱᴏʟᴜᴛᴇ Gᴀʀᴅᴇɴ" userId="d962128de69b57e2" providerId="LiveId" clId="{88468CAE-11AC-41F4-903E-7E1609579DD9}" dt="2024-12-16T20:54:59.948" v="1144" actId="255"/>
          <ac:spMkLst>
            <pc:docMk/>
            <pc:sldMk cId="0" sldId="267"/>
            <ac:spMk id="461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50:21.911" v="1086" actId="1076"/>
          <ac:spMkLst>
            <pc:docMk/>
            <pc:sldMk cId="0" sldId="267"/>
            <ac:spMk id="462" creationId="{00000000-0000-0000-0000-000000000000}"/>
          </ac:spMkLst>
        </pc:spChg>
        <pc:spChg chg="del mod">
          <ac:chgData name="Aʙꜱᴏʟᴜᴛᴇ Gᴀʀᴅᴇɴ" userId="d962128de69b57e2" providerId="LiveId" clId="{88468CAE-11AC-41F4-903E-7E1609579DD9}" dt="2024-12-16T20:36:00.215" v="975" actId="478"/>
          <ac:spMkLst>
            <pc:docMk/>
            <pc:sldMk cId="0" sldId="267"/>
            <ac:spMk id="463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51:08.422" v="1113" actId="1076"/>
          <ac:spMkLst>
            <pc:docMk/>
            <pc:sldMk cId="0" sldId="267"/>
            <ac:spMk id="464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51:21.826" v="1122" actId="20577"/>
          <ac:spMkLst>
            <pc:docMk/>
            <pc:sldMk cId="0" sldId="267"/>
            <ac:spMk id="465" creationId="{00000000-0000-0000-0000-000000000000}"/>
          </ac:spMkLst>
        </pc:spChg>
        <pc:spChg chg="del mod">
          <ac:chgData name="Aʙꜱᴏʟᴜᴛᴇ Gᴀʀᴅᴇɴ" userId="d962128de69b57e2" providerId="LiveId" clId="{88468CAE-11AC-41F4-903E-7E1609579DD9}" dt="2024-12-16T20:55:18.230" v="1146" actId="478"/>
          <ac:spMkLst>
            <pc:docMk/>
            <pc:sldMk cId="0" sldId="267"/>
            <ac:spMk id="466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50:58.497" v="1111" actId="20577"/>
          <ac:spMkLst>
            <pc:docMk/>
            <pc:sldMk cId="0" sldId="267"/>
            <ac:spMk id="467" creationId="{00000000-0000-0000-0000-000000000000}"/>
          </ac:spMkLst>
        </pc:spChg>
        <pc:spChg chg="del mod">
          <ac:chgData name="Aʙꜱᴏʟᴜᴛᴇ Gᴀʀᴅᴇɴ" userId="d962128de69b57e2" providerId="LiveId" clId="{88468CAE-11AC-41F4-903E-7E1609579DD9}" dt="2024-12-16T20:55:21.042" v="1147" actId="478"/>
          <ac:spMkLst>
            <pc:docMk/>
            <pc:sldMk cId="0" sldId="267"/>
            <ac:spMk id="468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51:41.164" v="1130" actId="20577"/>
          <ac:spMkLst>
            <pc:docMk/>
            <pc:sldMk cId="0" sldId="267"/>
            <ac:spMk id="469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70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71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7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73" creationId="{00000000-0000-0000-0000-000000000000}"/>
          </ac:spMkLst>
        </pc:spChg>
        <pc:spChg chg="add del mod">
          <ac:chgData name="Aʙꜱᴏʟᴜᴛᴇ Gᴀʀᴅᴇɴ" userId="d962128de69b57e2" providerId="LiveId" clId="{88468CAE-11AC-41F4-903E-7E1609579DD9}" dt="2024-12-16T20:42:58.962" v="1019" actId="478"/>
          <ac:spMkLst>
            <pc:docMk/>
            <pc:sldMk cId="0" sldId="267"/>
            <ac:spMk id="474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80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81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8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83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84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86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87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88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89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90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91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9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93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94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96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97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98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499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01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0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03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04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05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06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07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08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09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0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1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3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4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5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6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7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8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19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20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21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2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23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24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25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27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28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29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30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35:19.023" v="958" actId="255"/>
          <ac:spMkLst>
            <pc:docMk/>
            <pc:sldMk cId="0" sldId="267"/>
            <ac:spMk id="531" creationId="{00000000-0000-0000-0000-000000000000}"/>
          </ac:spMkLst>
        </pc:spChg>
        <pc:grpChg chg="del">
          <ac:chgData name="Aʙꜱᴏʟᴜᴛᴇ Gᴀʀᴅᴇɴ" userId="d962128de69b57e2" providerId="LiveId" clId="{88468CAE-11AC-41F4-903E-7E1609579DD9}" dt="2024-12-16T20:36:16.049" v="977" actId="478"/>
          <ac:grpSpMkLst>
            <pc:docMk/>
            <pc:sldMk cId="0" sldId="267"/>
            <ac:grpSpMk id="479" creationId="{00000000-0000-0000-0000-000000000000}"/>
          </ac:grpSpMkLst>
        </pc:grpChg>
        <pc:grpChg chg="del">
          <ac:chgData name="Aʙꜱᴏʟᴜᴛᴇ Gᴀʀᴅᴇɴ" userId="d962128de69b57e2" providerId="LiveId" clId="{88468CAE-11AC-41F4-903E-7E1609579DD9}" dt="2024-12-16T20:36:17.300" v="978" actId="478"/>
          <ac:grpSpMkLst>
            <pc:docMk/>
            <pc:sldMk cId="0" sldId="267"/>
            <ac:grpSpMk id="485" creationId="{00000000-0000-0000-0000-000000000000}"/>
          </ac:grpSpMkLst>
        </pc:grpChg>
        <pc:grpChg chg="del">
          <ac:chgData name="Aʙꜱᴏʟᴜᴛᴇ Gᴀʀᴅᴇɴ" userId="d962128de69b57e2" providerId="LiveId" clId="{88468CAE-11AC-41F4-903E-7E1609579DD9}" dt="2024-12-16T20:36:18.763" v="979" actId="478"/>
          <ac:grpSpMkLst>
            <pc:docMk/>
            <pc:sldMk cId="0" sldId="267"/>
            <ac:grpSpMk id="495" creationId="{00000000-0000-0000-0000-000000000000}"/>
          </ac:grpSpMkLst>
        </pc:grpChg>
        <pc:grpChg chg="del">
          <ac:chgData name="Aʙꜱᴏʟᴜᴛᴇ Gᴀʀᴅᴇɴ" userId="d962128de69b57e2" providerId="LiveId" clId="{88468CAE-11AC-41F4-903E-7E1609579DD9}" dt="2024-12-16T20:36:19.486" v="980" actId="478"/>
          <ac:grpSpMkLst>
            <pc:docMk/>
            <pc:sldMk cId="0" sldId="267"/>
            <ac:grpSpMk id="500" creationId="{00000000-0000-0000-0000-000000000000}"/>
          </ac:grpSpMkLst>
        </pc:grpChg>
        <pc:grpChg chg="del">
          <ac:chgData name="Aʙꜱᴏʟᴜᴛᴇ Gᴀʀᴅᴇɴ" userId="d962128de69b57e2" providerId="LiveId" clId="{88468CAE-11AC-41F4-903E-7E1609579DD9}" dt="2024-12-16T20:36:20.681" v="981" actId="478"/>
          <ac:grpSpMkLst>
            <pc:docMk/>
            <pc:sldMk cId="0" sldId="267"/>
            <ac:grpSpMk id="526" creationId="{00000000-0000-0000-0000-000000000000}"/>
          </ac:grpSpMkLst>
        </pc:grpChg>
        <pc:picChg chg="add del mod modCrop">
          <ac:chgData name="Aʙꜱᴏʟᴜᴛᴇ Gᴀʀᴅᴇɴ" userId="d962128de69b57e2" providerId="LiveId" clId="{88468CAE-11AC-41F4-903E-7E1609579DD9}" dt="2024-12-16T20:42:56.907" v="1014"/>
          <ac:picMkLst>
            <pc:docMk/>
            <pc:sldMk cId="0" sldId="267"/>
            <ac:picMk id="4" creationId="{DE1A85B8-CB31-48FE-A88C-186B1EA017E9}"/>
          </ac:picMkLst>
        </pc:picChg>
        <pc:picChg chg="add del mod">
          <ac:chgData name="Aʙꜱᴏʟᴜᴛᴇ Gᴀʀᴅᴇɴ" userId="d962128de69b57e2" providerId="LiveId" clId="{88468CAE-11AC-41F4-903E-7E1609579DD9}" dt="2024-12-16T20:42:53.714" v="1005"/>
          <ac:picMkLst>
            <pc:docMk/>
            <pc:sldMk cId="0" sldId="267"/>
            <ac:picMk id="6" creationId="{4C357F11-7BA2-4A6C-98A7-8120A9AFA2D4}"/>
          </ac:picMkLst>
        </pc:picChg>
        <pc:picChg chg="add mod">
          <ac:chgData name="Aʙꜱᴏʟᴜᴛᴇ Gᴀʀᴅᴇɴ" userId="d962128de69b57e2" providerId="LiveId" clId="{88468CAE-11AC-41F4-903E-7E1609579DD9}" dt="2024-12-16T20:43:16.201" v="1023" actId="1076"/>
          <ac:picMkLst>
            <pc:docMk/>
            <pc:sldMk cId="0" sldId="267"/>
            <ac:picMk id="8" creationId="{9B55292A-2FB8-44D0-B11B-FBD6844EB3AE}"/>
          </ac:picMkLst>
        </pc:picChg>
        <pc:picChg chg="add mod modCrop">
          <ac:chgData name="Aʙꜱᴏʟᴜᴛᴇ Gᴀʀᴅᴇɴ" userId="d962128de69b57e2" providerId="LiveId" clId="{88468CAE-11AC-41F4-903E-7E1609579DD9}" dt="2024-12-16T20:43:44.487" v="1032" actId="1076"/>
          <ac:picMkLst>
            <pc:docMk/>
            <pc:sldMk cId="0" sldId="267"/>
            <ac:picMk id="10" creationId="{348EA1C0-26F9-4D42-AD83-F7C60AD238EF}"/>
          </ac:picMkLst>
        </pc:picChg>
        <pc:picChg chg="add mod">
          <ac:chgData name="Aʙꜱᴏʟᴜᴛᴇ Gᴀʀᴅᴇɴ" userId="d962128de69b57e2" providerId="LiveId" clId="{88468CAE-11AC-41F4-903E-7E1609579DD9}" dt="2024-12-16T20:45:10.646" v="1035" actId="1076"/>
          <ac:picMkLst>
            <pc:docMk/>
            <pc:sldMk cId="0" sldId="267"/>
            <ac:picMk id="12" creationId="{D86BA442-7615-415C-B8AA-8581DADC7D60}"/>
          </ac:picMkLst>
        </pc:picChg>
        <pc:picChg chg="add mod">
          <ac:chgData name="Aʙꜱᴏʟᴜᴛᴇ Gᴀʀᴅᴇɴ" userId="d962128de69b57e2" providerId="LiveId" clId="{88468CAE-11AC-41F4-903E-7E1609579DD9}" dt="2024-12-16T20:47:11.535" v="1041" actId="14100"/>
          <ac:picMkLst>
            <pc:docMk/>
            <pc:sldMk cId="0" sldId="267"/>
            <ac:picMk id="14" creationId="{99EABD13-7325-4EB1-AA68-9259447185E3}"/>
          </ac:picMkLst>
        </pc:picChg>
        <pc:picChg chg="add mod">
          <ac:chgData name="Aʙꜱᴏʟᴜᴛᴇ Gᴀʀᴅᴇɴ" userId="d962128de69b57e2" providerId="LiveId" clId="{88468CAE-11AC-41F4-903E-7E1609579DD9}" dt="2024-12-16T20:48:59.393" v="1047" actId="1076"/>
          <ac:picMkLst>
            <pc:docMk/>
            <pc:sldMk cId="0" sldId="267"/>
            <ac:picMk id="16" creationId="{C6746F1A-D5DF-46DF-A04E-B8C01F680162}"/>
          </ac:picMkLst>
        </pc:picChg>
        <pc:picChg chg="add mod">
          <ac:chgData name="Aʙꜱᴏʟᴜᴛᴇ Gᴀʀᴅᴇɴ" userId="d962128de69b57e2" providerId="LiveId" clId="{88468CAE-11AC-41F4-903E-7E1609579DD9}" dt="2024-12-16T21:25:17.198" v="1240" actId="1076"/>
          <ac:picMkLst>
            <pc:docMk/>
            <pc:sldMk cId="0" sldId="267"/>
            <ac:picMk id="18" creationId="{0F19A0CF-24C0-4D70-A2B6-A80D9B076DEE}"/>
          </ac:picMkLst>
        </pc:picChg>
        <pc:picChg chg="add mod">
          <ac:chgData name="Aʙꜱᴏʟᴜᴛᴇ Gᴀʀᴅᴇɴ" userId="d962128de69b57e2" providerId="LiveId" clId="{88468CAE-11AC-41F4-903E-7E1609579DD9}" dt="2024-12-16T21:25:21.021" v="1242" actId="1076"/>
          <ac:picMkLst>
            <pc:docMk/>
            <pc:sldMk cId="0" sldId="267"/>
            <ac:picMk id="19" creationId="{AAC23854-0A3F-438A-8972-775ABFA77307}"/>
          </ac:picMkLst>
        </pc:picChg>
        <pc:picChg chg="add mod">
          <ac:chgData name="Aʙꜱᴏʟᴜᴛᴇ Gᴀʀᴅᴇɴ" userId="d962128de69b57e2" providerId="LiveId" clId="{88468CAE-11AC-41F4-903E-7E1609579DD9}" dt="2024-12-16T21:27:59.082" v="1259" actId="1076"/>
          <ac:picMkLst>
            <pc:docMk/>
            <pc:sldMk cId="0" sldId="267"/>
            <ac:picMk id="20" creationId="{48A139D3-5F13-4C32-8DD7-391D41F88797}"/>
          </ac:picMkLst>
        </pc:picChg>
        <pc:picChg chg="add mod">
          <ac:chgData name="Aʙꜱᴏʟᴜᴛᴇ Gᴀʀᴅᴇɴ" userId="d962128de69b57e2" providerId="LiveId" clId="{88468CAE-11AC-41F4-903E-7E1609579DD9}" dt="2024-12-16T21:30:12.129" v="1274" actId="1076"/>
          <ac:picMkLst>
            <pc:docMk/>
            <pc:sldMk cId="0" sldId="267"/>
            <ac:picMk id="21" creationId="{E23512ED-10AB-4A59-A1D2-2B3A28B8D873}"/>
          </ac:picMkLst>
        </pc:picChg>
        <pc:picChg chg="add mod">
          <ac:chgData name="Aʙꜱᴏʟᴜᴛᴇ Gᴀʀᴅᴇɴ" userId="d962128de69b57e2" providerId="LiveId" clId="{88468CAE-11AC-41F4-903E-7E1609579DD9}" dt="2024-12-16T21:32:46.017" v="1285" actId="1076"/>
          <ac:picMkLst>
            <pc:docMk/>
            <pc:sldMk cId="0" sldId="267"/>
            <ac:picMk id="22" creationId="{37C0F5E4-FA0C-43E4-A331-B1478C4402C1}"/>
          </ac:picMkLst>
        </pc:picChg>
        <pc:picChg chg="add mod">
          <ac:chgData name="Aʙꜱᴏʟᴜᴛᴇ Gᴀʀᴅᴇɴ" userId="d962128de69b57e2" providerId="LiveId" clId="{88468CAE-11AC-41F4-903E-7E1609579DD9}" dt="2024-12-16T22:15:55.278" v="1495" actId="1076"/>
          <ac:picMkLst>
            <pc:docMk/>
            <pc:sldMk cId="0" sldId="267"/>
            <ac:picMk id="35" creationId="{16688829-EDD7-4FE2-BFD9-34B2A9CF6F80}"/>
          </ac:picMkLst>
        </pc:picChg>
        <pc:picChg chg="add del mod">
          <ac:chgData name="Aʙꜱᴏʟᴜᴛᴇ Gᴀʀᴅᴇɴ" userId="d962128de69b57e2" providerId="LiveId" clId="{88468CAE-11AC-41F4-903E-7E1609579DD9}" dt="2024-12-16T20:47:55.654" v="1044" actId="478"/>
          <ac:picMkLst>
            <pc:docMk/>
            <pc:sldMk cId="0" sldId="267"/>
            <ac:picMk id="1028" creationId="{6BCCD5AE-86D7-43FC-8606-4A3B05540CC5}"/>
          </ac:picMkLst>
        </pc:picChg>
        <pc:cxnChg chg="add del mod">
          <ac:chgData name="Aʙꜱᴏʟᴜᴛᴇ Gᴀʀᴅᴇɴ" userId="d962128de69b57e2" providerId="LiveId" clId="{88468CAE-11AC-41F4-903E-7E1609579DD9}" dt="2024-12-16T20:42:58.962" v="1019" actId="478"/>
          <ac:cxnSpMkLst>
            <pc:docMk/>
            <pc:sldMk cId="0" sldId="267"/>
            <ac:cxnSpMk id="478" creationId="{00000000-0000-0000-0000-000000000000}"/>
          </ac:cxnSpMkLst>
        </pc:cxnChg>
      </pc:sldChg>
      <pc:sldChg chg="del">
        <pc:chgData name="Aʙꜱᴏʟᴜᴛᴇ Gᴀʀᴅᴇɴ" userId="d962128de69b57e2" providerId="LiveId" clId="{88468CAE-11AC-41F4-903E-7E1609579DD9}" dt="2024-12-16T21:33:50.681" v="1311" actId="2696"/>
        <pc:sldMkLst>
          <pc:docMk/>
          <pc:sldMk cId="0" sldId="268"/>
        </pc:sldMkLst>
      </pc:sldChg>
      <pc:sldChg chg="del">
        <pc:chgData name="Aʙꜱᴏʟᴜᴛᴇ Gᴀʀᴅᴇɴ" userId="d962128de69b57e2" providerId="LiveId" clId="{88468CAE-11AC-41F4-903E-7E1609579DD9}" dt="2024-12-16T21:33:51.488" v="1313" actId="2696"/>
        <pc:sldMkLst>
          <pc:docMk/>
          <pc:sldMk cId="0" sldId="269"/>
        </pc:sldMkLst>
      </pc:sldChg>
      <pc:sldChg chg="del">
        <pc:chgData name="Aʙꜱᴏʟᴜᴛᴇ Gᴀʀᴅᴇɴ" userId="d962128de69b57e2" providerId="LiveId" clId="{88468CAE-11AC-41F4-903E-7E1609579DD9}" dt="2024-12-16T21:33:52.065" v="1314" actId="2696"/>
        <pc:sldMkLst>
          <pc:docMk/>
          <pc:sldMk cId="0" sldId="270"/>
        </pc:sldMkLst>
      </pc:sldChg>
      <pc:sldChg chg="del">
        <pc:chgData name="Aʙꜱᴏʟᴜᴛᴇ Gᴀʀᴅᴇɴ" userId="d962128de69b57e2" providerId="LiveId" clId="{88468CAE-11AC-41F4-903E-7E1609579DD9}" dt="2024-12-16T21:33:52.614" v="1316" actId="2696"/>
        <pc:sldMkLst>
          <pc:docMk/>
          <pc:sldMk cId="0" sldId="271"/>
        </pc:sldMkLst>
      </pc:sldChg>
      <pc:sldChg chg="del">
        <pc:chgData name="Aʙꜱᴏʟᴜᴛᴇ Gᴀʀᴅᴇɴ" userId="d962128de69b57e2" providerId="LiveId" clId="{88468CAE-11AC-41F4-903E-7E1609579DD9}" dt="2024-12-16T21:33:53.086" v="1317" actId="2696"/>
        <pc:sldMkLst>
          <pc:docMk/>
          <pc:sldMk cId="0" sldId="272"/>
        </pc:sldMkLst>
      </pc:sldChg>
      <pc:sldChg chg="del">
        <pc:chgData name="Aʙꜱᴏʟᴜᴛᴇ Gᴀʀᴅᴇɴ" userId="d962128de69b57e2" providerId="LiveId" clId="{88468CAE-11AC-41F4-903E-7E1609579DD9}" dt="2024-12-16T21:33:53.601" v="1319" actId="2696"/>
        <pc:sldMkLst>
          <pc:docMk/>
          <pc:sldMk cId="0" sldId="273"/>
        </pc:sldMkLst>
      </pc:sldChg>
      <pc:sldChg chg="del">
        <pc:chgData name="Aʙꜱᴏʟᴜᴛᴇ Gᴀʀᴅᴇɴ" userId="d962128de69b57e2" providerId="LiveId" clId="{88468CAE-11AC-41F4-903E-7E1609579DD9}" dt="2024-12-16T21:33:54.404" v="1321" actId="2696"/>
        <pc:sldMkLst>
          <pc:docMk/>
          <pc:sldMk cId="0" sldId="274"/>
        </pc:sldMkLst>
      </pc:sldChg>
      <pc:sldChg chg="del">
        <pc:chgData name="Aʙꜱᴏʟᴜᴛᴇ Gᴀʀᴅᴇɴ" userId="d962128de69b57e2" providerId="LiveId" clId="{88468CAE-11AC-41F4-903E-7E1609579DD9}" dt="2024-12-16T21:33:54.894" v="1323" actId="2696"/>
        <pc:sldMkLst>
          <pc:docMk/>
          <pc:sldMk cId="0" sldId="275"/>
        </pc:sldMkLst>
      </pc:sldChg>
      <pc:sldChg chg="addSp delSp modSp add del ord modTransition">
        <pc:chgData name="Aʙꜱᴏʟᴜᴛᴇ Gᴀʀᴅᴇɴ" userId="d962128de69b57e2" providerId="LiveId" clId="{88468CAE-11AC-41F4-903E-7E1609579DD9}" dt="2024-12-16T21:40:51.081" v="1461"/>
        <pc:sldMkLst>
          <pc:docMk/>
          <pc:sldMk cId="0" sldId="276"/>
        </pc:sldMkLst>
        <pc:spChg chg="add del mod">
          <ac:chgData name="Aʙꜱᴏʟᴜᴛᴇ Gᴀʀᴅᴇɴ" userId="d962128de69b57e2" providerId="LiveId" clId="{88468CAE-11AC-41F4-903E-7E1609579DD9}" dt="2024-12-16T21:35:05.794" v="1381" actId="478"/>
          <ac:spMkLst>
            <pc:docMk/>
            <pc:sldMk cId="0" sldId="276"/>
            <ac:spMk id="3" creationId="{2BE8EB45-5B85-4600-B3C3-70BC752FEC7E}"/>
          </ac:spMkLst>
        </pc:spChg>
        <pc:spChg chg="add del mod">
          <ac:chgData name="Aʙꜱᴏʟᴜᴛᴇ Gᴀʀᴅᴇɴ" userId="d962128de69b57e2" providerId="LiveId" clId="{88468CAE-11AC-41F4-903E-7E1609579DD9}" dt="2024-12-16T21:35:08.454" v="1383" actId="478"/>
          <ac:spMkLst>
            <pc:docMk/>
            <pc:sldMk cId="0" sldId="276"/>
            <ac:spMk id="5" creationId="{FAD4630A-7DD2-46AD-9044-85234836A325}"/>
          </ac:spMkLst>
        </pc:spChg>
        <pc:spChg chg="add mod">
          <ac:chgData name="Aʙꜱᴏʟᴜᴛᴇ Gᴀʀᴅᴇɴ" userId="d962128de69b57e2" providerId="LiveId" clId="{88468CAE-11AC-41F4-903E-7E1609579DD9}" dt="2024-12-16T21:38:27.693" v="1419" actId="1076"/>
          <ac:spMkLst>
            <pc:docMk/>
            <pc:sldMk cId="0" sldId="276"/>
            <ac:spMk id="19" creationId="{D0763F96-5EB7-4618-886F-3461821013F0}"/>
          </ac:spMkLst>
        </pc:spChg>
        <pc:spChg chg="add del mod">
          <ac:chgData name="Aʙꜱᴏʟᴜᴛᴇ Gᴀʀᴅᴇɴ" userId="d962128de69b57e2" providerId="LiveId" clId="{88468CAE-11AC-41F4-903E-7E1609579DD9}" dt="2024-12-16T21:35:02.938" v="1378" actId="478"/>
          <ac:spMkLst>
            <pc:docMk/>
            <pc:sldMk cId="0" sldId="276"/>
            <ac:spMk id="20" creationId="{44A67F0E-970C-4346-96AF-AAEA02295496}"/>
          </ac:spMkLst>
        </pc:spChg>
        <pc:spChg chg="add del mod">
          <ac:chgData name="Aʙꜱᴏʟᴜᴛᴇ Gᴀʀᴅᴇɴ" userId="d962128de69b57e2" providerId="LiveId" clId="{88468CAE-11AC-41F4-903E-7E1609579DD9}" dt="2024-12-16T21:38:56.592" v="1436" actId="478"/>
          <ac:spMkLst>
            <pc:docMk/>
            <pc:sldMk cId="0" sldId="276"/>
            <ac:spMk id="21" creationId="{177DC788-3250-4BD9-BF9D-E268F1A2AD9A}"/>
          </ac:spMkLst>
        </pc:spChg>
        <pc:spChg chg="add del mod">
          <ac:chgData name="Aʙꜱᴏʟᴜᴛᴇ Gᴀʀᴅᴇɴ" userId="d962128de69b57e2" providerId="LiveId" clId="{88468CAE-11AC-41F4-903E-7E1609579DD9}" dt="2024-12-16T21:38:58.872" v="1437" actId="478"/>
          <ac:spMkLst>
            <pc:docMk/>
            <pc:sldMk cId="0" sldId="276"/>
            <ac:spMk id="22" creationId="{DF3B06BF-9C6B-4D80-81E7-79924719F8B1}"/>
          </ac:spMkLst>
        </pc:spChg>
        <pc:spChg chg="add mod">
          <ac:chgData name="Aʙꜱᴏʟᴜᴛᴇ Gᴀʀᴅᴇɴ" userId="d962128de69b57e2" providerId="LiveId" clId="{88468CAE-11AC-41F4-903E-7E1609579DD9}" dt="2024-12-16T21:39:14.415" v="1441" actId="1076"/>
          <ac:spMkLst>
            <pc:docMk/>
            <pc:sldMk cId="0" sldId="276"/>
            <ac:spMk id="27" creationId="{295AB558-A581-49CD-A250-5064A56B3551}"/>
          </ac:spMkLst>
        </pc:spChg>
        <pc:spChg chg="add mod">
          <ac:chgData name="Aʙꜱᴏʟᴜᴛᴇ Gᴀʀᴅᴇɴ" userId="d962128de69b57e2" providerId="LiveId" clId="{88468CAE-11AC-41F4-903E-7E1609579DD9}" dt="2024-12-16T21:39:27.367" v="1443" actId="1076"/>
          <ac:spMkLst>
            <pc:docMk/>
            <pc:sldMk cId="0" sldId="276"/>
            <ac:spMk id="28" creationId="{42A83ED2-9604-47DB-B9FC-E358BDBCFA00}"/>
          </ac:spMkLst>
        </pc:spChg>
        <pc:spChg chg="add mod">
          <ac:chgData name="Aʙꜱᴏʟᴜᴛᴇ Gᴀʀᴅᴇɴ" userId="d962128de69b57e2" providerId="LiveId" clId="{88468CAE-11AC-41F4-903E-7E1609579DD9}" dt="2024-12-16T21:39:38.342" v="1445" actId="1076"/>
          <ac:spMkLst>
            <pc:docMk/>
            <pc:sldMk cId="0" sldId="276"/>
            <ac:spMk id="29" creationId="{88106EC6-B32C-4A28-B074-3C6A0D3F84F4}"/>
          </ac:spMkLst>
        </pc:spChg>
        <pc:spChg chg="mod">
          <ac:chgData name="Aʙꜱᴏʟᴜᴛᴇ Gᴀʀᴅᴇɴ" userId="d962128de69b57e2" providerId="LiveId" clId="{88468CAE-11AC-41F4-903E-7E1609579DD9}" dt="2024-12-16T21:38:13.337" v="1402" actId="20577"/>
          <ac:spMkLst>
            <pc:docMk/>
            <pc:sldMk cId="0" sldId="276"/>
            <ac:spMk id="816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1:38:34.599" v="1434" actId="20577"/>
          <ac:spMkLst>
            <pc:docMk/>
            <pc:sldMk cId="0" sldId="276"/>
            <ac:spMk id="818" creationId="{00000000-0000-0000-0000-000000000000}"/>
          </ac:spMkLst>
        </pc:spChg>
        <pc:spChg chg="del mod">
          <ac:chgData name="Aʙꜱᴏʟᴜᴛᴇ Gᴀʀᴅᴇɴ" userId="d962128de69b57e2" providerId="LiveId" clId="{88468CAE-11AC-41F4-903E-7E1609579DD9}" dt="2024-12-16T21:35:07.149" v="1382" actId="478"/>
          <ac:spMkLst>
            <pc:docMk/>
            <pc:sldMk cId="0" sldId="276"/>
            <ac:spMk id="819" creationId="{00000000-0000-0000-0000-000000000000}"/>
          </ac:spMkLst>
        </pc:spChg>
        <pc:spChg chg="del mod">
          <ac:chgData name="Aʙꜱᴏʟᴜᴛᴇ Gᴀʀᴅᴇɴ" userId="d962128de69b57e2" providerId="LiveId" clId="{88468CAE-11AC-41F4-903E-7E1609579DD9}" dt="2024-12-16T21:35:04.294" v="1380" actId="478"/>
          <ac:spMkLst>
            <pc:docMk/>
            <pc:sldMk cId="0" sldId="276"/>
            <ac:spMk id="820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1:34:38.529" v="1374" actId="1076"/>
          <ac:spMkLst>
            <pc:docMk/>
            <pc:sldMk cId="0" sldId="276"/>
            <ac:spMk id="82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1:34:48.626" v="1375" actId="1076"/>
          <ac:spMkLst>
            <pc:docMk/>
            <pc:sldMk cId="0" sldId="276"/>
            <ac:spMk id="823" creationId="{00000000-0000-0000-0000-000000000000}"/>
          </ac:spMkLst>
        </pc:spChg>
        <pc:spChg chg="del mod">
          <ac:chgData name="Aʙꜱᴏʟᴜᴛᴇ Gᴀʀᴅᴇɴ" userId="d962128de69b57e2" providerId="LiveId" clId="{88468CAE-11AC-41F4-903E-7E1609579DD9}" dt="2024-12-16T21:39:02.434" v="1438" actId="478"/>
          <ac:spMkLst>
            <pc:docMk/>
            <pc:sldMk cId="0" sldId="276"/>
            <ac:spMk id="828" creationId="{00000000-0000-0000-0000-000000000000}"/>
          </ac:spMkLst>
        </pc:spChg>
        <pc:grpChg chg="del mod">
          <ac:chgData name="Aʙꜱᴏʟᴜᴛᴇ Gᴀʀᴅᴇɴ" userId="d962128de69b57e2" providerId="LiveId" clId="{88468CAE-11AC-41F4-903E-7E1609579DD9}" dt="2024-12-16T21:39:06.279" v="1439" actId="478"/>
          <ac:grpSpMkLst>
            <pc:docMk/>
            <pc:sldMk cId="0" sldId="276"/>
            <ac:grpSpMk id="824" creationId="{00000000-0000-0000-0000-000000000000}"/>
          </ac:grpSpMkLst>
        </pc:grpChg>
        <pc:picChg chg="add mod">
          <ac:chgData name="Aʙꜱᴏʟᴜᴛᴇ Gᴀʀᴅᴇɴ" userId="d962128de69b57e2" providerId="LiveId" clId="{88468CAE-11AC-41F4-903E-7E1609579DD9}" dt="2024-12-16T21:36:02.083" v="1386" actId="14826"/>
          <ac:picMkLst>
            <pc:docMk/>
            <pc:sldMk cId="0" sldId="276"/>
            <ac:picMk id="18" creationId="{ADF629C7-5DA9-4750-ADF7-939CA876174E}"/>
          </ac:picMkLst>
        </pc:picChg>
        <pc:picChg chg="mod">
          <ac:chgData name="Aʙꜱᴏʟᴜᴛᴇ Gᴀʀᴅᴇɴ" userId="d962128de69b57e2" providerId="LiveId" clId="{88468CAE-11AC-41F4-903E-7E1609579DD9}" dt="2024-12-16T21:36:06.286" v="1387" actId="14826"/>
          <ac:picMkLst>
            <pc:docMk/>
            <pc:sldMk cId="0" sldId="276"/>
            <ac:picMk id="815" creationId="{00000000-0000-0000-0000-000000000000}"/>
          </ac:picMkLst>
        </pc:picChg>
        <pc:picChg chg="mod">
          <ac:chgData name="Aʙꜱᴏʟᴜᴛᴇ Gᴀʀᴅᴇɴ" userId="d962128de69b57e2" providerId="LiveId" clId="{88468CAE-11AC-41F4-903E-7E1609579DD9}" dt="2024-12-16T21:37:59.658" v="1389" actId="14826"/>
          <ac:picMkLst>
            <pc:docMk/>
            <pc:sldMk cId="0" sldId="276"/>
            <ac:picMk id="821" creationId="{00000000-0000-0000-0000-000000000000}"/>
          </ac:picMkLst>
        </pc:picChg>
      </pc:sldChg>
      <pc:sldChg chg="del">
        <pc:chgData name="Aʙꜱᴏʟᴜᴛᴇ Gᴀʀᴅᴇɴ" userId="d962128de69b57e2" providerId="LiveId" clId="{88468CAE-11AC-41F4-903E-7E1609579DD9}" dt="2024-12-16T21:34:05.884" v="1332" actId="2696"/>
        <pc:sldMkLst>
          <pc:docMk/>
          <pc:sldMk cId="0" sldId="277"/>
        </pc:sldMkLst>
      </pc:sldChg>
      <pc:sldChg chg="del">
        <pc:chgData name="Aʙꜱᴏʟᴜᴛᴇ Gᴀʀᴅᴇɴ" userId="d962128de69b57e2" providerId="LiveId" clId="{88468CAE-11AC-41F4-903E-7E1609579DD9}" dt="2024-12-16T21:34:06.983" v="1333" actId="2696"/>
        <pc:sldMkLst>
          <pc:docMk/>
          <pc:sldMk cId="0" sldId="278"/>
        </pc:sldMkLst>
      </pc:sldChg>
      <pc:sldChg chg="del">
        <pc:chgData name="Aʙꜱᴏʟᴜᴛᴇ Gᴀʀᴅᴇɴ" userId="d962128de69b57e2" providerId="LiveId" clId="{88468CAE-11AC-41F4-903E-7E1609579DD9}" dt="2024-12-16T21:34:07.631" v="1335" actId="2696"/>
        <pc:sldMkLst>
          <pc:docMk/>
          <pc:sldMk cId="0" sldId="279"/>
        </pc:sldMkLst>
      </pc:sldChg>
      <pc:sldChg chg="del">
        <pc:chgData name="Aʙꜱᴏʟᴜᴛᴇ Gᴀʀᴅᴇɴ" userId="d962128de69b57e2" providerId="LiveId" clId="{88468CAE-11AC-41F4-903E-7E1609579DD9}" dt="2024-12-16T21:34:08.123" v="1336" actId="2696"/>
        <pc:sldMkLst>
          <pc:docMk/>
          <pc:sldMk cId="0" sldId="280"/>
        </pc:sldMkLst>
      </pc:sldChg>
      <pc:sldChg chg="del">
        <pc:chgData name="Aʙꜱᴏʟᴜᴛᴇ Gᴀʀᴅᴇɴ" userId="d962128de69b57e2" providerId="LiveId" clId="{88468CAE-11AC-41F4-903E-7E1609579DD9}" dt="2024-12-16T21:34:08.693" v="1338" actId="2696"/>
        <pc:sldMkLst>
          <pc:docMk/>
          <pc:sldMk cId="0" sldId="281"/>
        </pc:sldMkLst>
      </pc:sldChg>
      <pc:sldChg chg="del">
        <pc:chgData name="Aʙꜱᴏʟᴜᴛᴇ Gᴀʀᴅᴇɴ" userId="d962128de69b57e2" providerId="LiveId" clId="{88468CAE-11AC-41F4-903E-7E1609579DD9}" dt="2024-12-16T21:34:09.212" v="1340" actId="2696"/>
        <pc:sldMkLst>
          <pc:docMk/>
          <pc:sldMk cId="0" sldId="282"/>
        </pc:sldMkLst>
      </pc:sldChg>
      <pc:sldChg chg="del">
        <pc:chgData name="Aʙꜱᴏʟᴜᴛᴇ Gᴀʀᴅᴇɴ" userId="d962128de69b57e2" providerId="LiveId" clId="{88468CAE-11AC-41F4-903E-7E1609579DD9}" dt="2024-12-16T21:34:09.804" v="1342" actId="2696"/>
        <pc:sldMkLst>
          <pc:docMk/>
          <pc:sldMk cId="0" sldId="283"/>
        </pc:sldMkLst>
      </pc:sldChg>
      <pc:sldChg chg="del">
        <pc:chgData name="Aʙꜱᴏʟᴜᴛᴇ Gᴀʀᴅᴇɴ" userId="d962128de69b57e2" providerId="LiveId" clId="{88468CAE-11AC-41F4-903E-7E1609579DD9}" dt="2024-12-16T21:34:10.201" v="1344" actId="2696"/>
        <pc:sldMkLst>
          <pc:docMk/>
          <pc:sldMk cId="0" sldId="284"/>
        </pc:sldMkLst>
      </pc:sldChg>
      <pc:sldChg chg="add del">
        <pc:chgData name="Aʙꜱᴏʟᴜᴛᴇ Gᴀʀᴅᴇɴ" userId="d962128de69b57e2" providerId="LiveId" clId="{88468CAE-11AC-41F4-903E-7E1609579DD9}" dt="2024-12-16T21:39:59.223" v="1446" actId="2696"/>
        <pc:sldMkLst>
          <pc:docMk/>
          <pc:sldMk cId="0" sldId="285"/>
        </pc:sldMkLst>
      </pc:sldChg>
      <pc:sldChg chg="modSp del">
        <pc:chgData name="Aʙꜱᴏʟᴜᴛᴇ Gᴀʀᴅᴇɴ" userId="d962128de69b57e2" providerId="LiveId" clId="{88468CAE-11AC-41F4-903E-7E1609579DD9}" dt="2024-12-16T21:34:16.752" v="1350" actId="2696"/>
        <pc:sldMkLst>
          <pc:docMk/>
          <pc:sldMk cId="0" sldId="286"/>
        </pc:sldMkLst>
        <pc:picChg chg="mod">
          <ac:chgData name="Aʙꜱᴏʟᴜᴛᴇ Gᴀʀᴅᴇɴ" userId="d962128de69b57e2" providerId="LiveId" clId="{88468CAE-11AC-41F4-903E-7E1609579DD9}" dt="2024-12-16T20:33:19.463" v="945" actId="1076"/>
          <ac:picMkLst>
            <pc:docMk/>
            <pc:sldMk cId="0" sldId="286"/>
            <ac:picMk id="1413" creationId="{00000000-0000-0000-0000-000000000000}"/>
          </ac:picMkLst>
        </pc:picChg>
        <pc:picChg chg="mod">
          <ac:chgData name="Aʙꜱᴏʟᴜᴛᴇ Gᴀʀᴅᴇɴ" userId="d962128de69b57e2" providerId="LiveId" clId="{88468CAE-11AC-41F4-903E-7E1609579DD9}" dt="2024-12-16T20:33:23.965" v="947" actId="688"/>
          <ac:picMkLst>
            <pc:docMk/>
            <pc:sldMk cId="0" sldId="286"/>
            <ac:picMk id="1416" creationId="{00000000-0000-0000-0000-000000000000}"/>
          </ac:picMkLst>
        </pc:picChg>
      </pc:sldChg>
      <pc:sldChg chg="del">
        <pc:chgData name="Aʙꜱᴏʟᴜᴛᴇ Gᴀʀᴅᴇɴ" userId="d962128de69b57e2" providerId="LiveId" clId="{88468CAE-11AC-41F4-903E-7E1609579DD9}" dt="2024-12-16T21:34:17.262" v="1351" actId="2696"/>
        <pc:sldMkLst>
          <pc:docMk/>
          <pc:sldMk cId="0" sldId="287"/>
        </pc:sldMkLst>
      </pc:sldChg>
      <pc:sldChg chg="del">
        <pc:chgData name="Aʙꜱᴏʟᴜᴛᴇ Gᴀʀᴅᴇɴ" userId="d962128de69b57e2" providerId="LiveId" clId="{88468CAE-11AC-41F4-903E-7E1609579DD9}" dt="2024-12-16T21:34:17.846" v="1353" actId="2696"/>
        <pc:sldMkLst>
          <pc:docMk/>
          <pc:sldMk cId="0" sldId="288"/>
        </pc:sldMkLst>
      </pc:sldChg>
      <pc:sldChg chg="del">
        <pc:chgData name="Aʙꜱᴏʟᴜᴛᴇ Gᴀʀᴅᴇɴ" userId="d962128de69b57e2" providerId="LiveId" clId="{88468CAE-11AC-41F4-903E-7E1609579DD9}" dt="2024-12-16T21:34:18.214" v="1354" actId="2696"/>
        <pc:sldMkLst>
          <pc:docMk/>
          <pc:sldMk cId="0" sldId="289"/>
        </pc:sldMkLst>
      </pc:sldChg>
      <pc:sldChg chg="del">
        <pc:chgData name="Aʙꜱᴏʟᴜᴛᴇ Gᴀʀᴅᴇɴ" userId="d962128de69b57e2" providerId="LiveId" clId="{88468CAE-11AC-41F4-903E-7E1609579DD9}" dt="2024-12-16T21:34:18.703" v="1355" actId="2696"/>
        <pc:sldMkLst>
          <pc:docMk/>
          <pc:sldMk cId="0" sldId="290"/>
        </pc:sldMkLst>
      </pc:sldChg>
      <pc:sldChg chg="del">
        <pc:chgData name="Aʙꜱᴏʟᴜᴛᴇ Gᴀʀᴅᴇɴ" userId="d962128de69b57e2" providerId="LiveId" clId="{88468CAE-11AC-41F4-903E-7E1609579DD9}" dt="2024-12-16T21:34:19.222" v="1356" actId="2696"/>
        <pc:sldMkLst>
          <pc:docMk/>
          <pc:sldMk cId="0" sldId="291"/>
        </pc:sldMkLst>
      </pc:sldChg>
      <pc:sldChg chg="del">
        <pc:chgData name="Aʙꜱᴏʟᴜᴛᴇ Gᴀʀᴅᴇɴ" userId="d962128de69b57e2" providerId="LiveId" clId="{88468CAE-11AC-41F4-903E-7E1609579DD9}" dt="2024-12-16T21:34:19.885" v="1357" actId="2696"/>
        <pc:sldMkLst>
          <pc:docMk/>
          <pc:sldMk cId="0" sldId="292"/>
        </pc:sldMkLst>
      </pc:sldChg>
      <pc:sldChg chg="del">
        <pc:chgData name="Aʙꜱᴏʟᴜᴛᴇ Gᴀʀᴅᴇɴ" userId="d962128de69b57e2" providerId="LiveId" clId="{88468CAE-11AC-41F4-903E-7E1609579DD9}" dt="2024-12-16T21:34:20.402" v="1358" actId="2696"/>
        <pc:sldMkLst>
          <pc:docMk/>
          <pc:sldMk cId="0" sldId="293"/>
        </pc:sldMkLst>
      </pc:sldChg>
      <pc:sldChg chg="del">
        <pc:chgData name="Aʙꜱᴏʟᴜᴛᴇ Gᴀʀᴅᴇɴ" userId="d962128de69b57e2" providerId="LiveId" clId="{88468CAE-11AC-41F4-903E-7E1609579DD9}" dt="2024-12-16T21:34:20.896" v="1359" actId="2696"/>
        <pc:sldMkLst>
          <pc:docMk/>
          <pc:sldMk cId="0" sldId="294"/>
        </pc:sldMkLst>
      </pc:sldChg>
      <pc:sldChg chg="del">
        <pc:chgData name="Aʙꜱᴏʟᴜᴛᴇ Gᴀʀᴅᴇɴ" userId="d962128de69b57e2" providerId="LiveId" clId="{88468CAE-11AC-41F4-903E-7E1609579DD9}" dt="2024-12-16T21:34:21.393" v="1360" actId="2696"/>
        <pc:sldMkLst>
          <pc:docMk/>
          <pc:sldMk cId="0" sldId="295"/>
        </pc:sldMkLst>
      </pc:sldChg>
      <pc:sldChg chg="del">
        <pc:chgData name="Aʙꜱᴏʟᴜᴛᴇ Gᴀʀᴅᴇɴ" userId="d962128de69b57e2" providerId="LiveId" clId="{88468CAE-11AC-41F4-903E-7E1609579DD9}" dt="2024-12-16T21:34:21.904" v="1361" actId="2696"/>
        <pc:sldMkLst>
          <pc:docMk/>
          <pc:sldMk cId="0" sldId="296"/>
        </pc:sldMkLst>
      </pc:sldChg>
      <pc:sldChg chg="del">
        <pc:chgData name="Aʙꜱᴏʟᴜᴛᴇ Gᴀʀᴅᴇɴ" userId="d962128de69b57e2" providerId="LiveId" clId="{88468CAE-11AC-41F4-903E-7E1609579DD9}" dt="2024-12-16T21:34:22.366" v="1362" actId="2696"/>
        <pc:sldMkLst>
          <pc:docMk/>
          <pc:sldMk cId="0" sldId="297"/>
        </pc:sldMkLst>
      </pc:sldChg>
      <pc:sldChg chg="del">
        <pc:chgData name="Aʙꜱᴏʟᴜᴛᴇ Gᴀʀᴅᴇɴ" userId="d962128de69b57e2" providerId="LiveId" clId="{88468CAE-11AC-41F4-903E-7E1609579DD9}" dt="2024-12-16T21:34:22.924" v="1363" actId="2696"/>
        <pc:sldMkLst>
          <pc:docMk/>
          <pc:sldMk cId="0" sldId="298"/>
        </pc:sldMkLst>
      </pc:sldChg>
      <pc:sldChg chg="del">
        <pc:chgData name="Aʙꜱᴏʟᴜᴛᴇ Gᴀʀᴅᴇɴ" userId="d962128de69b57e2" providerId="LiveId" clId="{88468CAE-11AC-41F4-903E-7E1609579DD9}" dt="2024-12-16T21:34:23.356" v="1365" actId="2696"/>
        <pc:sldMkLst>
          <pc:docMk/>
          <pc:sldMk cId="0" sldId="299"/>
        </pc:sldMkLst>
      </pc:sldChg>
      <pc:sldChg chg="del">
        <pc:chgData name="Aʙꜱᴏʟᴜᴛᴇ Gᴀʀᴅᴇɴ" userId="d962128de69b57e2" providerId="LiveId" clId="{88468CAE-11AC-41F4-903E-7E1609579DD9}" dt="2024-12-16T21:34:23.867" v="1366" actId="2696"/>
        <pc:sldMkLst>
          <pc:docMk/>
          <pc:sldMk cId="0" sldId="300"/>
        </pc:sldMkLst>
      </pc:sldChg>
      <pc:sldChg chg="del">
        <pc:chgData name="Aʙꜱᴏʟᴜᴛᴇ Gᴀʀᴅᴇɴ" userId="d962128de69b57e2" providerId="LiveId" clId="{88468CAE-11AC-41F4-903E-7E1609579DD9}" dt="2024-12-16T21:34:24.216" v="1367" actId="2696"/>
        <pc:sldMkLst>
          <pc:docMk/>
          <pc:sldMk cId="0" sldId="301"/>
        </pc:sldMkLst>
      </pc:sldChg>
      <pc:sldChg chg="del">
        <pc:chgData name="Aʙꜱᴏʟᴜᴛᴇ Gᴀʀᴅᴇɴ" userId="d962128de69b57e2" providerId="LiveId" clId="{88468CAE-11AC-41F4-903E-7E1609579DD9}" dt="2024-12-16T21:34:24.502" v="1368" actId="2696"/>
        <pc:sldMkLst>
          <pc:docMk/>
          <pc:sldMk cId="0" sldId="302"/>
        </pc:sldMkLst>
      </pc:sldChg>
      <pc:sldChg chg="del">
        <pc:chgData name="Aʙꜱᴏʟᴜᴛᴇ Gᴀʀᴅᴇɴ" userId="d962128de69b57e2" providerId="LiveId" clId="{88468CAE-11AC-41F4-903E-7E1609579DD9}" dt="2024-12-16T21:34:24.951" v="1369" actId="2696"/>
        <pc:sldMkLst>
          <pc:docMk/>
          <pc:sldMk cId="0" sldId="303"/>
        </pc:sldMkLst>
      </pc:sldChg>
      <pc:sldChg chg="del">
        <pc:chgData name="Aʙꜱᴏʟᴜᴛᴇ Gᴀʀᴅᴇɴ" userId="d962128de69b57e2" providerId="LiveId" clId="{88468CAE-11AC-41F4-903E-7E1609579DD9}" dt="2024-12-16T21:34:25.320" v="1370" actId="2696"/>
        <pc:sldMkLst>
          <pc:docMk/>
          <pc:sldMk cId="0" sldId="304"/>
        </pc:sldMkLst>
      </pc:sldChg>
      <pc:sldChg chg="del">
        <pc:chgData name="Aʙꜱᴏʟᴜᴛᴇ Gᴀʀᴅᴇɴ" userId="d962128de69b57e2" providerId="LiveId" clId="{88468CAE-11AC-41F4-903E-7E1609579DD9}" dt="2024-12-16T21:34:25.772" v="1371" actId="2696"/>
        <pc:sldMkLst>
          <pc:docMk/>
          <pc:sldMk cId="0" sldId="305"/>
        </pc:sldMkLst>
      </pc:sldChg>
      <pc:sldChg chg="addSp modSp add modTransition modAnim">
        <pc:chgData name="Aʙꜱᴏʟᴜᴛᴇ Gᴀʀᴅᴇɴ" userId="d962128de69b57e2" providerId="LiveId" clId="{88468CAE-11AC-41F4-903E-7E1609579DD9}" dt="2024-12-16T20:27:00.571" v="925"/>
        <pc:sldMkLst>
          <pc:docMk/>
          <pc:sldMk cId="353633366" sldId="306"/>
        </pc:sldMkLst>
        <pc:spChg chg="add mod ord">
          <ac:chgData name="Aʙꜱᴏʟᴜᴛᴇ Gᴀʀᴅᴇɴ" userId="d962128de69b57e2" providerId="LiveId" clId="{88468CAE-11AC-41F4-903E-7E1609579DD9}" dt="2024-12-16T19:14:12.277" v="180" actId="14100"/>
          <ac:spMkLst>
            <pc:docMk/>
            <pc:sldMk cId="353633366" sldId="306"/>
            <ac:spMk id="3" creationId="{64B99B5A-B9A6-4684-801D-27B893FA69B4}"/>
          </ac:spMkLst>
        </pc:spChg>
        <pc:spChg chg="add mod">
          <ac:chgData name="Aʙꜱᴏʟᴜᴛᴇ Gᴀʀᴅᴇɴ" userId="d962128de69b57e2" providerId="LiveId" clId="{88468CAE-11AC-41F4-903E-7E1609579DD9}" dt="2024-12-16T19:15:35.246" v="187" actId="1076"/>
          <ac:spMkLst>
            <pc:docMk/>
            <pc:sldMk cId="353633366" sldId="306"/>
            <ac:spMk id="5" creationId="{C111A1F2-E582-4032-B3E3-2C46A98925B0}"/>
          </ac:spMkLst>
        </pc:spChg>
        <pc:spChg chg="mod">
          <ac:chgData name="Aʙꜱᴏʟᴜᴛᴇ Gᴀʀᴅᴇɴ" userId="d962128de69b57e2" providerId="LiveId" clId="{88468CAE-11AC-41F4-903E-7E1609579DD9}" dt="2024-12-16T19:12:10.198" v="156" actId="1076"/>
          <ac:spMkLst>
            <pc:docMk/>
            <pc:sldMk cId="353633366" sldId="306"/>
            <ac:spMk id="272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19:12:59.057" v="169" actId="1076"/>
          <ac:spMkLst>
            <pc:docMk/>
            <pc:sldMk cId="353633366" sldId="306"/>
            <ac:spMk id="273" creationId="{00000000-0000-0000-0000-000000000000}"/>
          </ac:spMkLst>
        </pc:spChg>
        <pc:grpChg chg="mod">
          <ac:chgData name="Aʙꜱᴏʟᴜᴛᴇ Gᴀʀᴅᴇɴ" userId="d962128de69b57e2" providerId="LiveId" clId="{88468CAE-11AC-41F4-903E-7E1609579DD9}" dt="2024-12-16T19:12:37.063" v="162" actId="1076"/>
          <ac:grpSpMkLst>
            <pc:docMk/>
            <pc:sldMk cId="353633366" sldId="306"/>
            <ac:grpSpMk id="9" creationId="{01B1A1EE-7349-443F-A3A0-3780DACFB4F8}"/>
          </ac:grpSpMkLst>
        </pc:grpChg>
        <pc:grpChg chg="mod">
          <ac:chgData name="Aʙꜱᴏʟᴜᴛᴇ Gᴀʀᴅᴇɴ" userId="d962128de69b57e2" providerId="LiveId" clId="{88468CAE-11AC-41F4-903E-7E1609579DD9}" dt="2024-12-16T19:12:12.602" v="157" actId="1076"/>
          <ac:grpSpMkLst>
            <pc:docMk/>
            <pc:sldMk cId="353633366" sldId="306"/>
            <ac:grpSpMk id="274" creationId="{00000000-0000-0000-0000-000000000000}"/>
          </ac:grpSpMkLst>
        </pc:grpChg>
        <pc:graphicFrameChg chg="mod modGraphic">
          <ac:chgData name="Aʙꜱᴏʟᴜᴛᴇ Gᴀʀᴅᴇɴ" userId="d962128de69b57e2" providerId="LiveId" clId="{88468CAE-11AC-41F4-903E-7E1609579DD9}" dt="2024-12-16T19:12:55.328" v="168" actId="1076"/>
          <ac:graphicFrameMkLst>
            <pc:docMk/>
            <pc:sldMk cId="353633366" sldId="306"/>
            <ac:graphicFrameMk id="2" creationId="{C357F7F8-3F1E-4765-8D9D-90CDD7529C96}"/>
          </ac:graphicFrameMkLst>
        </pc:graphicFrameChg>
        <pc:graphicFrameChg chg="add mod ord modGraphic">
          <ac:chgData name="Aʙꜱᴏʟᴜᴛᴇ Gᴀʀᴅᴇɴ" userId="d962128de69b57e2" providerId="LiveId" clId="{88468CAE-11AC-41F4-903E-7E1609579DD9}" dt="2024-12-16T19:19:41.277" v="214" actId="14100"/>
          <ac:graphicFrameMkLst>
            <pc:docMk/>
            <pc:sldMk cId="353633366" sldId="306"/>
            <ac:graphicFrameMk id="10" creationId="{66AB71A7-5E5F-406D-83A8-E9C1B710D794}"/>
          </ac:graphicFrameMkLst>
        </pc:graphicFrameChg>
        <pc:graphicFrameChg chg="mod modGraphic">
          <ac:chgData name="Aʙꜱᴏʟᴜᴛᴇ Gᴀʀᴅᴇɴ" userId="d962128de69b57e2" providerId="LiveId" clId="{88468CAE-11AC-41F4-903E-7E1609579DD9}" dt="2024-12-16T19:12:49.138" v="166" actId="1076"/>
          <ac:graphicFrameMkLst>
            <pc:docMk/>
            <pc:sldMk cId="353633366" sldId="306"/>
            <ac:graphicFrameMk id="17" creationId="{FD01DE3E-CAC6-4623-B4CB-6B033969D597}"/>
          </ac:graphicFrameMkLst>
        </pc:graphicFrameChg>
        <pc:picChg chg="mod">
          <ac:chgData name="Aʙꜱᴏʟᴜᴛᴇ Gᴀʀᴅᴇɴ" userId="d962128de69b57e2" providerId="LiveId" clId="{88468CAE-11AC-41F4-903E-7E1609579DD9}" dt="2024-12-16T19:15:46.722" v="188" actId="1076"/>
          <ac:picMkLst>
            <pc:docMk/>
            <pc:sldMk cId="353633366" sldId="306"/>
            <ac:picMk id="4" creationId="{CBEC5792-46DF-41F4-93D6-47342F2DB452}"/>
          </ac:picMkLst>
        </pc:picChg>
      </pc:sldChg>
      <pc:sldChg chg="addSp delSp modSp add modTransition">
        <pc:chgData name="Aʙꜱᴏʟᴜᴛᴇ Gᴀʀᴅᴇɴ" userId="d962128de69b57e2" providerId="LiveId" clId="{88468CAE-11AC-41F4-903E-7E1609579DD9}" dt="2024-12-16T22:15:17.665" v="1486" actId="478"/>
        <pc:sldMkLst>
          <pc:docMk/>
          <pc:sldMk cId="2002929341" sldId="307"/>
        </pc:sldMkLst>
        <pc:spChg chg="add mod">
          <ac:chgData name="Aʙꜱᴏʟᴜᴛᴇ Gᴀʀᴅᴇɴ" userId="d962128de69b57e2" providerId="LiveId" clId="{88468CAE-11AC-41F4-903E-7E1609579DD9}" dt="2024-12-16T19:43:28.124" v="478" actId="1076"/>
          <ac:spMkLst>
            <pc:docMk/>
            <pc:sldMk cId="2002929341" sldId="307"/>
            <ac:spMk id="2" creationId="{7A768B68-F2E1-47CF-9055-46686056862E}"/>
          </ac:spMkLst>
        </pc:spChg>
        <pc:spChg chg="add mod">
          <ac:chgData name="Aʙꜱᴏʟᴜᴛᴇ Gᴀʀᴅᴇɴ" userId="d962128de69b57e2" providerId="LiveId" clId="{88468CAE-11AC-41F4-903E-7E1609579DD9}" dt="2024-12-16T19:41:58.104" v="462" actId="113"/>
          <ac:spMkLst>
            <pc:docMk/>
            <pc:sldMk cId="2002929341" sldId="307"/>
            <ac:spMk id="4" creationId="{0FA01995-B1DB-4505-B2F5-90BC14C99921}"/>
          </ac:spMkLst>
        </pc:spChg>
        <pc:spChg chg="add del mod">
          <ac:chgData name="Aʙꜱᴏʟᴜᴛᴇ Gᴀʀᴅᴇɴ" userId="d962128de69b57e2" providerId="LiveId" clId="{88468CAE-11AC-41F4-903E-7E1609579DD9}" dt="2024-12-16T22:15:17.665" v="1486" actId="478"/>
          <ac:spMkLst>
            <pc:docMk/>
            <pc:sldMk cId="2002929341" sldId="307"/>
            <ac:spMk id="11" creationId="{E45A7135-2486-45D8-92C6-320D0DC99026}"/>
          </ac:spMkLst>
        </pc:spChg>
        <pc:spChg chg="add mod">
          <ac:chgData name="Aʙꜱᴏʟᴜᴛᴇ Gᴀʀᴅᴇɴ" userId="d962128de69b57e2" providerId="LiveId" clId="{88468CAE-11AC-41F4-903E-7E1609579DD9}" dt="2024-12-16T20:30:43.695" v="939" actId="1076"/>
          <ac:spMkLst>
            <pc:docMk/>
            <pc:sldMk cId="2002929341" sldId="307"/>
            <ac:spMk id="12" creationId="{C7087756-F0DC-4EF2-A300-87439D2AE499}"/>
          </ac:spMkLst>
        </pc:spChg>
        <pc:spChg chg="add del mod">
          <ac:chgData name="Aʙꜱᴏʟᴜᴛᴇ Gᴀʀᴅᴇɴ" userId="d962128de69b57e2" providerId="LiveId" clId="{88468CAE-11AC-41F4-903E-7E1609579DD9}" dt="2024-12-16T22:14:27.051" v="1474"/>
          <ac:spMkLst>
            <pc:docMk/>
            <pc:sldMk cId="2002929341" sldId="307"/>
            <ac:spMk id="13" creationId="{BFC05DF0-BF78-4622-ABD1-B9CDED912E04}"/>
          </ac:spMkLst>
        </pc:spChg>
        <pc:spChg chg="add del mod">
          <ac:chgData name="Aʙꜱᴏʟᴜᴛᴇ Gᴀʀᴅᴇɴ" userId="d962128de69b57e2" providerId="LiveId" clId="{88468CAE-11AC-41F4-903E-7E1609579DD9}" dt="2024-12-16T22:14:31.931" v="1477" actId="478"/>
          <ac:spMkLst>
            <pc:docMk/>
            <pc:sldMk cId="2002929341" sldId="307"/>
            <ac:spMk id="14" creationId="{F094C11C-A5F9-43E9-8757-E81842D28AE3}"/>
          </ac:spMkLst>
        </pc:spChg>
        <pc:spChg chg="add mod">
          <ac:chgData name="Aʙꜱᴏʟᴜᴛᴇ Gᴀʀᴅᴇɴ" userId="d962128de69b57e2" providerId="LiveId" clId="{88468CAE-11AC-41F4-903E-7E1609579DD9}" dt="2024-12-16T19:43:39.674" v="481" actId="207"/>
          <ac:spMkLst>
            <pc:docMk/>
            <pc:sldMk cId="2002929341" sldId="307"/>
            <ac:spMk id="27" creationId="{FE5743B9-328D-4774-8F54-B8BB31437B3A}"/>
          </ac:spMkLst>
        </pc:spChg>
        <pc:picChg chg="add mod">
          <ac:chgData name="Aʙꜱᴏʟᴜᴛᴇ Gᴀʀᴅᴇɴ" userId="d962128de69b57e2" providerId="LiveId" clId="{88468CAE-11AC-41F4-903E-7E1609579DD9}" dt="2024-12-16T22:12:54.638" v="1467" actId="1076"/>
          <ac:picMkLst>
            <pc:docMk/>
            <pc:sldMk cId="2002929341" sldId="307"/>
            <ac:picMk id="8" creationId="{AF8E67CA-4F94-4A41-B19D-48CB8CD55D32}"/>
          </ac:picMkLst>
        </pc:picChg>
        <pc:picChg chg="add mod modCrop">
          <ac:chgData name="Aʙꜱᴏʟᴜᴛᴇ Gᴀʀᴅᴇɴ" userId="d962128de69b57e2" providerId="LiveId" clId="{88468CAE-11AC-41F4-903E-7E1609579DD9}" dt="2024-12-16T22:15:16.160" v="1485" actId="1076"/>
          <ac:picMkLst>
            <pc:docMk/>
            <pc:sldMk cId="2002929341" sldId="307"/>
            <ac:picMk id="1030" creationId="{86809A49-9B66-4BE6-8665-30095E27DD5B}"/>
          </ac:picMkLst>
        </pc:picChg>
        <pc:cxnChg chg="add del mod">
          <ac:chgData name="Aʙꜱᴏʟᴜᴛᴇ Gᴀʀᴅᴇɴ" userId="d962128de69b57e2" providerId="LiveId" clId="{88468CAE-11AC-41F4-903E-7E1609579DD9}" dt="2024-12-16T20:30:14.159" v="936" actId="478"/>
          <ac:cxnSpMkLst>
            <pc:docMk/>
            <pc:sldMk cId="2002929341" sldId="307"/>
            <ac:cxnSpMk id="8" creationId="{02C08A76-804E-4E3E-84E0-30955611623B}"/>
          </ac:cxnSpMkLst>
        </pc:cxnChg>
        <pc:cxnChg chg="add del mod ord">
          <ac:chgData name="Aʙꜱᴏʟᴜᴛᴇ Gᴀʀᴅᴇɴ" userId="d962128de69b57e2" providerId="LiveId" clId="{88468CAE-11AC-41F4-903E-7E1609579DD9}" dt="2024-12-16T20:30:12.926" v="935" actId="478"/>
          <ac:cxnSpMkLst>
            <pc:docMk/>
            <pc:sldMk cId="2002929341" sldId="307"/>
            <ac:cxnSpMk id="30" creationId="{7BB0D4B6-0721-4F86-A862-744B6990BC74}"/>
          </ac:cxnSpMkLst>
        </pc:cxnChg>
      </pc:sldChg>
      <pc:sldChg chg="addSp delSp modSp add">
        <pc:chgData name="Aʙꜱᴏʟᴜᴛᴇ Gᴀʀᴅᴇɴ" userId="d962128de69b57e2" providerId="LiveId" clId="{88468CAE-11AC-41F4-903E-7E1609579DD9}" dt="2024-12-16T22:15:37.631" v="1491" actId="1076"/>
        <pc:sldMkLst>
          <pc:docMk/>
          <pc:sldMk cId="615639158" sldId="308"/>
        </pc:sldMkLst>
        <pc:spChg chg="add del mod">
          <ac:chgData name="Aʙꜱᴏʟᴜᴛᴇ Gᴀʀᴅᴇɴ" userId="d962128de69b57e2" providerId="LiveId" clId="{88468CAE-11AC-41F4-903E-7E1609579DD9}" dt="2024-12-16T20:31:11.831" v="944" actId="478"/>
          <ac:spMkLst>
            <pc:docMk/>
            <pc:sldMk cId="615639158" sldId="308"/>
            <ac:spMk id="6" creationId="{292B6327-10F2-4B95-9C6A-200450D424D7}"/>
          </ac:spMkLst>
        </pc:spChg>
        <pc:spChg chg="del mod">
          <ac:chgData name="Aʙꜱᴏʟᴜᴛᴇ Gᴀʀᴅᴇɴ" userId="d962128de69b57e2" providerId="LiveId" clId="{88468CAE-11AC-41F4-903E-7E1609579DD9}" dt="2024-12-16T22:15:28.935" v="1489" actId="478"/>
          <ac:spMkLst>
            <pc:docMk/>
            <pc:sldMk cId="615639158" sldId="308"/>
            <ac:spMk id="12" creationId="{C7087756-F0DC-4EF2-A300-87439D2AE499}"/>
          </ac:spMkLst>
        </pc:spChg>
        <pc:spChg chg="add mod">
          <ac:chgData name="Aʙꜱᴏʟᴜᴛᴇ Gᴀʀᴅᴇɴ" userId="d962128de69b57e2" providerId="LiveId" clId="{88468CAE-11AC-41F4-903E-7E1609579DD9}" dt="2024-12-16T22:15:37.631" v="1491" actId="1076"/>
          <ac:spMkLst>
            <pc:docMk/>
            <pc:sldMk cId="615639158" sldId="308"/>
            <ac:spMk id="31" creationId="{8B0AE2F4-561D-4964-B30B-E216A63D2F41}"/>
          </ac:spMkLst>
        </pc:spChg>
        <pc:picChg chg="add del mod">
          <ac:chgData name="Aʙꜱᴏʟᴜᴛᴇ Gᴀʀᴅᴇɴ" userId="d962128de69b57e2" providerId="LiveId" clId="{88468CAE-11AC-41F4-903E-7E1609579DD9}" dt="2024-12-16T22:15:28.018" v="1488" actId="478"/>
          <ac:picMkLst>
            <pc:docMk/>
            <pc:sldMk cId="615639158" sldId="308"/>
            <ac:picMk id="29" creationId="{E39DED60-2D66-438C-B268-9C7212382146}"/>
          </ac:picMkLst>
        </pc:picChg>
        <pc:picChg chg="add">
          <ac:chgData name="Aʙꜱᴏʟᴜᴛᴇ Gᴀʀᴅᴇɴ" userId="d962128de69b57e2" providerId="LiveId" clId="{88468CAE-11AC-41F4-903E-7E1609579DD9}" dt="2024-12-16T22:15:22.662" v="1487"/>
          <ac:picMkLst>
            <pc:docMk/>
            <pc:sldMk cId="615639158" sldId="308"/>
            <ac:picMk id="30" creationId="{A2395DC9-C425-445D-AE6A-F1A89DD27054}"/>
          </ac:picMkLst>
        </pc:picChg>
        <pc:picChg chg="add mod">
          <ac:chgData name="Aʙꜱᴏʟᴜᴛᴇ Gᴀʀᴅᴇɴ" userId="d962128de69b57e2" providerId="LiveId" clId="{88468CAE-11AC-41F4-903E-7E1609579DD9}" dt="2024-12-16T22:15:37.631" v="1491" actId="1076"/>
          <ac:picMkLst>
            <pc:docMk/>
            <pc:sldMk cId="615639158" sldId="308"/>
            <ac:picMk id="32" creationId="{7FE08810-4983-4B73-997B-0A9B76373A93}"/>
          </ac:picMkLst>
        </pc:picChg>
      </pc:sldChg>
      <pc:sldChg chg="addSp delSp modSp add del ord modTransition">
        <pc:chgData name="Aʙꜱᴏʟᴜᴛᴇ Gᴀʀᴅᴇɴ" userId="d962128de69b57e2" providerId="LiveId" clId="{88468CAE-11AC-41F4-903E-7E1609579DD9}" dt="2024-12-16T20:26:30.335" v="914" actId="2696"/>
        <pc:sldMkLst>
          <pc:docMk/>
          <pc:sldMk cId="4097000444" sldId="308"/>
        </pc:sldMkLst>
        <pc:spChg chg="add mod">
          <ac:chgData name="Aʙꜱᴏʟᴜᴛᴇ Gᴀʀᴅᴇɴ" userId="d962128de69b57e2" providerId="LiveId" clId="{88468CAE-11AC-41F4-903E-7E1609579DD9}" dt="2024-12-16T20:19:09.767" v="855" actId="1076"/>
          <ac:spMkLst>
            <pc:docMk/>
            <pc:sldMk cId="4097000444" sldId="308"/>
            <ac:spMk id="29" creationId="{C27E6C30-9400-4213-87A6-CBC2F08216F4}"/>
          </ac:spMkLst>
        </pc:spChg>
        <pc:spChg chg="add del">
          <ac:chgData name="Aʙꜱᴏʟᴜᴛᴇ Gᴀʀᴅᴇɴ" userId="d962128de69b57e2" providerId="LiveId" clId="{88468CAE-11AC-41F4-903E-7E1609579DD9}" dt="2024-12-16T20:01:51.414" v="700"/>
          <ac:spMkLst>
            <pc:docMk/>
            <pc:sldMk cId="4097000444" sldId="308"/>
            <ac:spMk id="31" creationId="{2E0FDE81-5E42-4348-921D-C190BCF31331}"/>
          </ac:spMkLst>
        </pc:spChg>
        <pc:spChg chg="add del">
          <ac:chgData name="Aʙꜱᴏʟᴜᴛᴇ Gᴀʀᴅᴇɴ" userId="d962128de69b57e2" providerId="LiveId" clId="{88468CAE-11AC-41F4-903E-7E1609579DD9}" dt="2024-12-16T20:01:51.414" v="700"/>
          <ac:spMkLst>
            <pc:docMk/>
            <pc:sldMk cId="4097000444" sldId="308"/>
            <ac:spMk id="32" creationId="{BD84F288-4D6A-4C38-AE9E-3D221EFB84A2}"/>
          </ac:spMkLst>
        </pc:spChg>
        <pc:spChg chg="add del">
          <ac:chgData name="Aʙꜱᴏʟᴜᴛᴇ Gᴀʀᴅᴇɴ" userId="d962128de69b57e2" providerId="LiveId" clId="{88468CAE-11AC-41F4-903E-7E1609579DD9}" dt="2024-12-16T20:01:51.414" v="700"/>
          <ac:spMkLst>
            <pc:docMk/>
            <pc:sldMk cId="4097000444" sldId="308"/>
            <ac:spMk id="37" creationId="{2322320A-58A5-4190-8C57-C2BC400A669F}"/>
          </ac:spMkLst>
        </pc:spChg>
        <pc:spChg chg="add del">
          <ac:chgData name="Aʙꜱᴏʟᴜᴛᴇ Gᴀʀᴅᴇɴ" userId="d962128de69b57e2" providerId="LiveId" clId="{88468CAE-11AC-41F4-903E-7E1609579DD9}" dt="2024-12-16T20:01:51.414" v="700"/>
          <ac:spMkLst>
            <pc:docMk/>
            <pc:sldMk cId="4097000444" sldId="308"/>
            <ac:spMk id="38" creationId="{720C5A2B-6C98-45E6-8672-A9AB0EDD68E8}"/>
          </ac:spMkLst>
        </pc:spChg>
        <pc:spChg chg="add del">
          <ac:chgData name="Aʙꜱᴏʟᴜᴛᴇ Gᴀʀᴅᴇɴ" userId="d962128de69b57e2" providerId="LiveId" clId="{88468CAE-11AC-41F4-903E-7E1609579DD9}" dt="2024-12-16T20:01:51.414" v="700"/>
          <ac:spMkLst>
            <pc:docMk/>
            <pc:sldMk cId="4097000444" sldId="308"/>
            <ac:spMk id="39" creationId="{D191E5A8-8080-4BC5-A16D-00BEF73A64B3}"/>
          </ac:spMkLst>
        </pc:spChg>
        <pc:spChg chg="add del mod">
          <ac:chgData name="Aʙꜱᴏʟᴜᴛᴇ Gᴀʀᴅᴇɴ" userId="d962128de69b57e2" providerId="LiveId" clId="{88468CAE-11AC-41F4-903E-7E1609579DD9}" dt="2024-12-16T20:19:53.794" v="868" actId="478"/>
          <ac:spMkLst>
            <pc:docMk/>
            <pc:sldMk cId="4097000444" sldId="308"/>
            <ac:spMk id="41" creationId="{27144E38-20B9-4E16-9656-55417213E0FD}"/>
          </ac:spMkLst>
        </pc:spChg>
        <pc:spChg chg="add del mod">
          <ac:chgData name="Aʙꜱᴏʟᴜᴛᴇ Gᴀʀᴅᴇɴ" userId="d962128de69b57e2" providerId="LiveId" clId="{88468CAE-11AC-41F4-903E-7E1609579DD9}" dt="2024-12-16T20:19:52.277" v="867" actId="478"/>
          <ac:spMkLst>
            <pc:docMk/>
            <pc:sldMk cId="4097000444" sldId="308"/>
            <ac:spMk id="42" creationId="{B02B66D3-4EC7-4093-9A56-46F6E6C1072E}"/>
          </ac:spMkLst>
        </pc:spChg>
        <pc:spChg chg="add del mod">
          <ac:chgData name="Aʙꜱᴏʟᴜᴛᴇ Gᴀʀᴅᴇɴ" userId="d962128de69b57e2" providerId="LiveId" clId="{88468CAE-11AC-41F4-903E-7E1609579DD9}" dt="2024-12-16T20:19:50.357" v="866" actId="478"/>
          <ac:spMkLst>
            <pc:docMk/>
            <pc:sldMk cId="4097000444" sldId="308"/>
            <ac:spMk id="47" creationId="{A9C1AD71-AD3A-4325-B0A2-827A6B69D525}"/>
          </ac:spMkLst>
        </pc:spChg>
        <pc:spChg chg="add del mod">
          <ac:chgData name="Aʙꜱᴏʟᴜᴛᴇ Gᴀʀᴅᴇɴ" userId="d962128de69b57e2" providerId="LiveId" clId="{88468CAE-11AC-41F4-903E-7E1609579DD9}" dt="2024-12-16T20:20:00.601" v="870" actId="478"/>
          <ac:spMkLst>
            <pc:docMk/>
            <pc:sldMk cId="4097000444" sldId="308"/>
            <ac:spMk id="48" creationId="{47923F20-1537-4A62-B5B5-84E0F6A5F539}"/>
          </ac:spMkLst>
        </pc:spChg>
        <pc:spChg chg="add del mod">
          <ac:chgData name="Aʙꜱᴏʟᴜᴛᴇ Gᴀʀᴅᴇɴ" userId="d962128de69b57e2" providerId="LiveId" clId="{88468CAE-11AC-41F4-903E-7E1609579DD9}" dt="2024-12-16T20:19:58.330" v="869" actId="478"/>
          <ac:spMkLst>
            <pc:docMk/>
            <pc:sldMk cId="4097000444" sldId="308"/>
            <ac:spMk id="49" creationId="{49A5CBF9-2B86-43A1-901B-95408C3D30CF}"/>
          </ac:spMkLst>
        </pc:spChg>
        <pc:spChg chg="mod">
          <ac:chgData name="Aʙꜱᴏʟᴜᴛᴇ Gᴀʀᴅᴇɴ" userId="d962128de69b57e2" providerId="LiveId" clId="{88468CAE-11AC-41F4-903E-7E1609579DD9}" dt="2024-12-16T19:46:40.628" v="515" actId="207"/>
          <ac:spMkLst>
            <pc:docMk/>
            <pc:sldMk cId="4097000444" sldId="308"/>
            <ac:spMk id="53" creationId="{9410CD48-9455-44E0-A409-63B7E70E1AB5}"/>
          </ac:spMkLst>
        </pc:spChg>
        <pc:graphicFrameChg chg="add mod modGraphic">
          <ac:chgData name="Aʙꜱᴏʟᴜᴛᴇ Gᴀʀᴅᴇɴ" userId="d962128de69b57e2" providerId="LiveId" clId="{88468CAE-11AC-41F4-903E-7E1609579DD9}" dt="2024-12-16T19:47:30.627" v="528" actId="1076"/>
          <ac:graphicFrameMkLst>
            <pc:docMk/>
            <pc:sldMk cId="4097000444" sldId="308"/>
            <ac:graphicFrameMk id="28" creationId="{38BE9D10-7290-4C46-A72B-A16C1697B976}"/>
          </ac:graphicFrameMkLst>
        </pc:graphicFrameChg>
        <pc:graphicFrameChg chg="add del">
          <ac:chgData name="Aʙꜱᴏʟᴜᴛᴇ Gᴀʀᴅᴇɴ" userId="d962128de69b57e2" providerId="LiveId" clId="{88468CAE-11AC-41F4-903E-7E1609579DD9}" dt="2024-12-16T20:01:51.414" v="700"/>
          <ac:graphicFrameMkLst>
            <pc:docMk/>
            <pc:sldMk cId="4097000444" sldId="308"/>
            <ac:graphicFrameMk id="30" creationId="{11C25E06-A240-4A38-A0F6-BACFF0E784EB}"/>
          </ac:graphicFrameMkLst>
        </pc:graphicFrameChg>
        <pc:graphicFrameChg chg="add del">
          <ac:chgData name="Aʙꜱᴏʟᴜᴛᴇ Gᴀʀᴅᴇɴ" userId="d962128de69b57e2" providerId="LiveId" clId="{88468CAE-11AC-41F4-903E-7E1609579DD9}" dt="2024-12-16T20:01:51.414" v="700"/>
          <ac:graphicFrameMkLst>
            <pc:docMk/>
            <pc:sldMk cId="4097000444" sldId="308"/>
            <ac:graphicFrameMk id="33" creationId="{07F9853C-C3CF-4EC7-8D07-9AC1322616EF}"/>
          </ac:graphicFrameMkLst>
        </pc:graphicFrameChg>
        <pc:graphicFrameChg chg="add del">
          <ac:chgData name="Aʙꜱᴏʟᴜᴛᴇ Gᴀʀᴅᴇɴ" userId="d962128de69b57e2" providerId="LiveId" clId="{88468CAE-11AC-41F4-903E-7E1609579DD9}" dt="2024-12-16T20:01:51.414" v="700"/>
          <ac:graphicFrameMkLst>
            <pc:docMk/>
            <pc:sldMk cId="4097000444" sldId="308"/>
            <ac:graphicFrameMk id="34" creationId="{D946B188-0FB6-4C48-BCC7-DA27B305202F}"/>
          </ac:graphicFrameMkLst>
        </pc:graphicFrameChg>
        <pc:graphicFrameChg chg="add del">
          <ac:chgData name="Aʙꜱᴏʟᴜᴛᴇ Gᴀʀᴅᴇɴ" userId="d962128de69b57e2" providerId="LiveId" clId="{88468CAE-11AC-41F4-903E-7E1609579DD9}" dt="2024-12-16T20:01:51.414" v="700"/>
          <ac:graphicFrameMkLst>
            <pc:docMk/>
            <pc:sldMk cId="4097000444" sldId="308"/>
            <ac:graphicFrameMk id="35" creationId="{D13D420F-475B-4D17-8537-F7936E98FC87}"/>
          </ac:graphicFrameMkLst>
        </pc:graphicFrameChg>
        <pc:graphicFrameChg chg="add del">
          <ac:chgData name="Aʙꜱᴏʟᴜᴛᴇ Gᴀʀᴅᴇɴ" userId="d962128de69b57e2" providerId="LiveId" clId="{88468CAE-11AC-41F4-903E-7E1609579DD9}" dt="2024-12-16T20:01:51.414" v="700"/>
          <ac:graphicFrameMkLst>
            <pc:docMk/>
            <pc:sldMk cId="4097000444" sldId="308"/>
            <ac:graphicFrameMk id="36" creationId="{34C8DDD1-C3E8-43DB-9154-856294F1F1A7}"/>
          </ac:graphicFrameMkLst>
        </pc:graphicFrameChg>
        <pc:graphicFrameChg chg="add mod ord">
          <ac:chgData name="Aʙꜱᴏʟᴜᴛᴇ Gᴀʀᴅᴇɴ" userId="d962128de69b57e2" providerId="LiveId" clId="{88468CAE-11AC-41F4-903E-7E1609579DD9}" dt="2024-12-16T20:19:47.325" v="865" actId="1076"/>
          <ac:graphicFrameMkLst>
            <pc:docMk/>
            <pc:sldMk cId="4097000444" sldId="308"/>
            <ac:graphicFrameMk id="40" creationId="{9EF32081-372D-4C0D-BC45-00959AB25968}"/>
          </ac:graphicFrameMkLst>
        </pc:graphicFrameChg>
        <pc:graphicFrameChg chg="add mod ord">
          <ac:chgData name="Aʙꜱᴏʟᴜᴛᴇ Gᴀʀᴅᴇɴ" userId="d962128de69b57e2" providerId="LiveId" clId="{88468CAE-11AC-41F4-903E-7E1609579DD9}" dt="2024-12-16T20:19:47.325" v="865" actId="1076"/>
          <ac:graphicFrameMkLst>
            <pc:docMk/>
            <pc:sldMk cId="4097000444" sldId="308"/>
            <ac:graphicFrameMk id="43" creationId="{0537FB12-44A2-44BC-9F37-2740848AB80A}"/>
          </ac:graphicFrameMkLst>
        </pc:graphicFrameChg>
        <pc:graphicFrameChg chg="add mod ord modGraphic">
          <ac:chgData name="Aʙꜱᴏʟᴜᴛᴇ Gᴀʀᴅᴇɴ" userId="d962128de69b57e2" providerId="LiveId" clId="{88468CAE-11AC-41F4-903E-7E1609579DD9}" dt="2024-12-16T20:19:47.325" v="865" actId="1076"/>
          <ac:graphicFrameMkLst>
            <pc:docMk/>
            <pc:sldMk cId="4097000444" sldId="308"/>
            <ac:graphicFrameMk id="44" creationId="{831D94CA-2F46-49E2-A536-6073774EA652}"/>
          </ac:graphicFrameMkLst>
        </pc:graphicFrameChg>
        <pc:graphicFrameChg chg="add mod ord modGraphic">
          <ac:chgData name="Aʙꜱᴏʟᴜᴛᴇ Gᴀʀᴅᴇɴ" userId="d962128de69b57e2" providerId="LiveId" clId="{88468CAE-11AC-41F4-903E-7E1609579DD9}" dt="2024-12-16T20:19:47.325" v="865" actId="1076"/>
          <ac:graphicFrameMkLst>
            <pc:docMk/>
            <pc:sldMk cId="4097000444" sldId="308"/>
            <ac:graphicFrameMk id="45" creationId="{A5F57CDE-2380-4926-8338-89708793371F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19:47.325" v="865" actId="1076"/>
          <ac:graphicFrameMkLst>
            <pc:docMk/>
            <pc:sldMk cId="4097000444" sldId="308"/>
            <ac:graphicFrameMk id="46" creationId="{FCE04C4C-A322-4B63-9792-8A226FD26C11}"/>
          </ac:graphicFrameMkLst>
        </pc:graphicFrameChg>
        <pc:picChg chg="mod">
          <ac:chgData name="Aʙꜱᴏʟᴜᴛᴇ Gᴀʀᴅᴇɴ" userId="d962128de69b57e2" providerId="LiveId" clId="{88468CAE-11AC-41F4-903E-7E1609579DD9}" dt="2024-12-16T20:19:47.325" v="865" actId="1076"/>
          <ac:picMkLst>
            <pc:docMk/>
            <pc:sldMk cId="4097000444" sldId="308"/>
            <ac:picMk id="445" creationId="{00000000-0000-0000-0000-000000000000}"/>
          </ac:picMkLst>
        </pc:picChg>
      </pc:sldChg>
      <pc:sldChg chg="modSp add del">
        <pc:chgData name="Aʙꜱᴏʟᴜᴛᴇ Gᴀʀᴅᴇɴ" userId="d962128de69b57e2" providerId="LiveId" clId="{88468CAE-11AC-41F4-903E-7E1609579DD9}" dt="2024-12-16T20:05:37.312" v="720" actId="2696"/>
        <pc:sldMkLst>
          <pc:docMk/>
          <pc:sldMk cId="17388577" sldId="309"/>
        </pc:sldMkLst>
        <pc:spChg chg="mod">
          <ac:chgData name="Aʙꜱᴏʟᴜᴛᴇ Gᴀʀᴅᴇɴ" userId="d962128de69b57e2" providerId="LiveId" clId="{88468CAE-11AC-41F4-903E-7E1609579DD9}" dt="2024-12-16T20:04:49.818" v="717" actId="688"/>
          <ac:spMkLst>
            <pc:docMk/>
            <pc:sldMk cId="17388577" sldId="309"/>
            <ac:spMk id="41" creationId="{27144E38-20B9-4E16-9656-55417213E0FD}"/>
          </ac:spMkLst>
        </pc:spChg>
        <pc:spChg chg="mod">
          <ac:chgData name="Aʙꜱᴏʟᴜᴛᴇ Gᴀʀᴅᴇɴ" userId="d962128de69b57e2" providerId="LiveId" clId="{88468CAE-11AC-41F4-903E-7E1609579DD9}" dt="2024-12-16T20:04:49.818" v="717" actId="688"/>
          <ac:spMkLst>
            <pc:docMk/>
            <pc:sldMk cId="17388577" sldId="309"/>
            <ac:spMk id="42" creationId="{B02B66D3-4EC7-4093-9A56-46F6E6C1072E}"/>
          </ac:spMkLst>
        </pc:spChg>
        <pc:spChg chg="mod">
          <ac:chgData name="Aʙꜱᴏʟᴜᴛᴇ Gᴀʀᴅᴇɴ" userId="d962128de69b57e2" providerId="LiveId" clId="{88468CAE-11AC-41F4-903E-7E1609579DD9}" dt="2024-12-16T20:04:57.247" v="719" actId="1076"/>
          <ac:spMkLst>
            <pc:docMk/>
            <pc:sldMk cId="17388577" sldId="309"/>
            <ac:spMk id="47" creationId="{A9C1AD71-AD3A-4325-B0A2-827A6B69D525}"/>
          </ac:spMkLst>
        </pc:spChg>
        <pc:spChg chg="mod">
          <ac:chgData name="Aʙꜱᴏʟᴜᴛᴇ Gᴀʀᴅᴇɴ" userId="d962128de69b57e2" providerId="LiveId" clId="{88468CAE-11AC-41F4-903E-7E1609579DD9}" dt="2024-12-16T20:04:49.818" v="717" actId="688"/>
          <ac:spMkLst>
            <pc:docMk/>
            <pc:sldMk cId="17388577" sldId="309"/>
            <ac:spMk id="49" creationId="{49A5CBF9-2B86-43A1-901B-95408C3D30CF}"/>
          </ac:spMkLst>
        </pc:spChg>
        <pc:spChg chg="mod">
          <ac:chgData name="Aʙꜱᴏʟᴜᴛᴇ Gᴀʀᴅᴇɴ" userId="d962128de69b57e2" providerId="LiveId" clId="{88468CAE-11AC-41F4-903E-7E1609579DD9}" dt="2024-12-16T20:04:49.818" v="717" actId="688"/>
          <ac:spMkLst>
            <pc:docMk/>
            <pc:sldMk cId="17388577" sldId="309"/>
            <ac:spMk id="409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04:49.818" v="717" actId="688"/>
          <ac:spMkLst>
            <pc:docMk/>
            <pc:sldMk cId="17388577" sldId="309"/>
            <ac:spMk id="411" creationId="{00000000-0000-0000-0000-000000000000}"/>
          </ac:spMkLst>
        </pc:spChg>
        <pc:graphicFrameChg chg="mod">
          <ac:chgData name="Aʙꜱᴏʟᴜᴛᴇ Gᴀʀᴅᴇɴ" userId="d962128de69b57e2" providerId="LiveId" clId="{88468CAE-11AC-41F4-903E-7E1609579DD9}" dt="2024-12-16T20:04:53.497" v="718" actId="1076"/>
          <ac:graphicFrameMkLst>
            <pc:docMk/>
            <pc:sldMk cId="17388577" sldId="309"/>
            <ac:graphicFrameMk id="40" creationId="{9EF32081-372D-4C0D-BC45-00959AB25968}"/>
          </ac:graphicFrameMkLst>
        </pc:graphicFrameChg>
        <pc:graphicFrameChg chg="mod">
          <ac:chgData name="Aʙꜱᴏʟᴜᴛᴇ Gᴀʀᴅᴇɴ" userId="d962128de69b57e2" providerId="LiveId" clId="{88468CAE-11AC-41F4-903E-7E1609579DD9}" dt="2024-12-16T20:04:49.818" v="717" actId="688"/>
          <ac:graphicFrameMkLst>
            <pc:docMk/>
            <pc:sldMk cId="17388577" sldId="309"/>
            <ac:graphicFrameMk id="43" creationId="{0537FB12-44A2-44BC-9F37-2740848AB80A}"/>
          </ac:graphicFrameMkLst>
        </pc:graphicFrameChg>
        <pc:graphicFrameChg chg="mod">
          <ac:chgData name="Aʙꜱᴏʟᴜᴛᴇ Gᴀʀᴅᴇɴ" userId="d962128de69b57e2" providerId="LiveId" clId="{88468CAE-11AC-41F4-903E-7E1609579DD9}" dt="2024-12-16T20:04:49.818" v="717" actId="688"/>
          <ac:graphicFrameMkLst>
            <pc:docMk/>
            <pc:sldMk cId="17388577" sldId="309"/>
            <ac:graphicFrameMk id="44" creationId="{831D94CA-2F46-49E2-A536-6073774EA652}"/>
          </ac:graphicFrameMkLst>
        </pc:graphicFrameChg>
        <pc:graphicFrameChg chg="mod">
          <ac:chgData name="Aʙꜱᴏʟᴜᴛᴇ Gᴀʀᴅᴇɴ" userId="d962128de69b57e2" providerId="LiveId" clId="{88468CAE-11AC-41F4-903E-7E1609579DD9}" dt="2024-12-16T20:04:49.818" v="717" actId="688"/>
          <ac:graphicFrameMkLst>
            <pc:docMk/>
            <pc:sldMk cId="17388577" sldId="309"/>
            <ac:graphicFrameMk id="45" creationId="{A5F57CDE-2380-4926-8338-89708793371F}"/>
          </ac:graphicFrameMkLst>
        </pc:graphicFrameChg>
        <pc:graphicFrameChg chg="mod modGraphic">
          <ac:chgData name="Aʙꜱᴏʟᴜᴛᴇ Gᴀʀᴅᴇɴ" userId="d962128de69b57e2" providerId="LiveId" clId="{88468CAE-11AC-41F4-903E-7E1609579DD9}" dt="2024-12-16T20:04:42.503" v="715" actId="1076"/>
          <ac:graphicFrameMkLst>
            <pc:docMk/>
            <pc:sldMk cId="17388577" sldId="309"/>
            <ac:graphicFrameMk id="46" creationId="{FCE04C4C-A322-4B63-9792-8A226FD26C11}"/>
          </ac:graphicFrameMkLst>
        </pc:graphicFrameChg>
      </pc:sldChg>
      <pc:sldChg chg="addSp modSp add modTransition">
        <pc:chgData name="Aʙꜱᴏʟᴜᴛᴇ Gᴀʀᴅᴇɴ" userId="d962128de69b57e2" providerId="LiveId" clId="{88468CAE-11AC-41F4-903E-7E1609579DD9}" dt="2024-12-16T22:24:01.997" v="1525" actId="1076"/>
        <pc:sldMkLst>
          <pc:docMk/>
          <pc:sldMk cId="1594128873" sldId="309"/>
        </pc:sldMkLst>
        <pc:spChg chg="add mod">
          <ac:chgData name="Aʙꜱᴏʟᴜᴛᴇ Gᴀʀᴅᴇɴ" userId="d962128de69b57e2" providerId="LiveId" clId="{88468CAE-11AC-41F4-903E-7E1609579DD9}" dt="2024-12-16T21:19:33.875" v="1192" actId="207"/>
          <ac:spMkLst>
            <pc:docMk/>
            <pc:sldMk cId="1594128873" sldId="309"/>
            <ac:spMk id="2" creationId="{624C1B26-651E-4050-AE24-B6FAF9D4E369}"/>
          </ac:spMkLst>
        </pc:spChg>
        <pc:spChg chg="add mod">
          <ac:chgData name="Aʙꜱᴏʟᴜᴛᴇ Gᴀʀᴅᴇɴ" userId="d962128de69b57e2" providerId="LiveId" clId="{88468CAE-11AC-41F4-903E-7E1609579DD9}" dt="2024-12-16T21:22:10.802" v="1212" actId="1076"/>
          <ac:spMkLst>
            <pc:docMk/>
            <pc:sldMk cId="1594128873" sldId="309"/>
            <ac:spMk id="3" creationId="{BF6F8577-E212-4849-A59D-23CE328EEE95}"/>
          </ac:spMkLst>
        </pc:spChg>
        <pc:spChg chg="add mod">
          <ac:chgData name="Aʙꜱᴏʟᴜᴛᴇ Gᴀʀᴅᴇɴ" userId="d962128de69b57e2" providerId="LiveId" clId="{88468CAE-11AC-41F4-903E-7E1609579DD9}" dt="2024-12-16T21:21:45.035" v="1210" actId="1076"/>
          <ac:spMkLst>
            <pc:docMk/>
            <pc:sldMk cId="1594128873" sldId="309"/>
            <ac:spMk id="29" creationId="{2AE2D12D-AF0A-48C0-A30D-C885C9BC636A}"/>
          </ac:spMkLst>
        </pc:spChg>
        <pc:picChg chg="add mod">
          <ac:chgData name="Aʙꜱᴏʟᴜᴛᴇ Gᴀʀᴅᴇɴ" userId="d962128de69b57e2" providerId="LiveId" clId="{88468CAE-11AC-41F4-903E-7E1609579DD9}" dt="2024-12-16T22:24:01.997" v="1525" actId="1076"/>
          <ac:picMkLst>
            <pc:docMk/>
            <pc:sldMk cId="1594128873" sldId="309"/>
            <ac:picMk id="5" creationId="{078477FD-A016-4873-97FF-EE3AF85867ED}"/>
          </ac:picMkLst>
        </pc:picChg>
        <pc:picChg chg="add mod">
          <ac:chgData name="Aʙꜱᴏʟᴜᴛᴇ Gᴀʀᴅᴇɴ" userId="d962128de69b57e2" providerId="LiveId" clId="{88468CAE-11AC-41F4-903E-7E1609579DD9}" dt="2024-12-16T21:20:33.348" v="1203" actId="1076"/>
          <ac:picMkLst>
            <pc:docMk/>
            <pc:sldMk cId="1594128873" sldId="309"/>
            <ac:picMk id="28" creationId="{BF0B4F7B-AB3E-4B46-8872-33B0E9E8F423}"/>
          </ac:picMkLst>
        </pc:picChg>
        <pc:picChg chg="add mod">
          <ac:chgData name="Aʙꜱᴏʟᴜᴛᴇ Gᴀʀᴅᴇɴ" userId="d962128de69b57e2" providerId="LiveId" clId="{88468CAE-11AC-41F4-903E-7E1609579DD9}" dt="2024-12-16T22:19:01.802" v="1514" actId="1076"/>
          <ac:picMkLst>
            <pc:docMk/>
            <pc:sldMk cId="1594128873" sldId="309"/>
            <ac:picMk id="31" creationId="{F1CEE0CB-728C-4ACE-80D0-FA0CEB1D780D}"/>
          </ac:picMkLst>
        </pc:picChg>
      </pc:sldChg>
      <pc:sldChg chg="add del ord">
        <pc:chgData name="Aʙꜱᴏʟᴜᴛᴇ Gᴀʀᴅᴇɴ" userId="d962128de69b57e2" providerId="LiveId" clId="{88468CAE-11AC-41F4-903E-7E1609579DD9}" dt="2024-12-16T19:53:33.859" v="562" actId="2890"/>
        <pc:sldMkLst>
          <pc:docMk/>
          <pc:sldMk cId="2354202668" sldId="309"/>
        </pc:sldMkLst>
      </pc:sldChg>
      <pc:sldChg chg="addSp modSp add del">
        <pc:chgData name="Aʙꜱᴏʟᴜᴛᴇ Gᴀʀᴅᴇɴ" userId="d962128de69b57e2" providerId="LiveId" clId="{88468CAE-11AC-41F4-903E-7E1609579DD9}" dt="2024-12-16T20:26:34.654" v="920" actId="2696"/>
        <pc:sldMkLst>
          <pc:docMk/>
          <pc:sldMk cId="2831735456" sldId="309"/>
        </pc:sldMkLst>
        <pc:spChg chg="add mod">
          <ac:chgData name="Aʙꜱᴏʟᴜᴛᴇ Gᴀʀᴅᴇɴ" userId="d962128de69b57e2" providerId="LiveId" clId="{88468CAE-11AC-41F4-903E-7E1609579DD9}" dt="2024-12-16T20:14:00.073" v="804"/>
          <ac:spMkLst>
            <pc:docMk/>
            <pc:sldMk cId="2831735456" sldId="309"/>
            <ac:spMk id="2" creationId="{EFD7B1FF-B368-4DCE-A427-F330E2113486}"/>
          </ac:spMkLst>
        </pc:spChg>
        <pc:spChg chg="mod">
          <ac:chgData name="Aʙꜱᴏʟᴜᴛᴇ Gᴀʀᴅᴇɴ" userId="d962128de69b57e2" providerId="LiveId" clId="{88468CAE-11AC-41F4-903E-7E1609579DD9}" dt="2024-12-16T20:08:08.926" v="752" actId="688"/>
          <ac:spMkLst>
            <pc:docMk/>
            <pc:sldMk cId="2831735456" sldId="309"/>
            <ac:spMk id="41" creationId="{27144E38-20B9-4E16-9656-55417213E0FD}"/>
          </ac:spMkLst>
        </pc:spChg>
        <pc:spChg chg="mod">
          <ac:chgData name="Aʙꜱᴏʟᴜᴛᴇ Gᴀʀᴅᴇɴ" userId="d962128de69b57e2" providerId="LiveId" clId="{88468CAE-11AC-41F4-903E-7E1609579DD9}" dt="2024-12-16T20:07:49.201" v="744" actId="1076"/>
          <ac:spMkLst>
            <pc:docMk/>
            <pc:sldMk cId="2831735456" sldId="309"/>
            <ac:spMk id="42" creationId="{B02B66D3-4EC7-4093-9A56-46F6E6C1072E}"/>
          </ac:spMkLst>
        </pc:spChg>
        <pc:spChg chg="mod">
          <ac:chgData name="Aʙꜱᴏʟᴜᴛᴇ Gᴀʀᴅᴇɴ" userId="d962128de69b57e2" providerId="LiveId" clId="{88468CAE-11AC-41F4-903E-7E1609579DD9}" dt="2024-12-16T20:07:44.997" v="743" actId="1076"/>
          <ac:spMkLst>
            <pc:docMk/>
            <pc:sldMk cId="2831735456" sldId="309"/>
            <ac:spMk id="47" creationId="{A9C1AD71-AD3A-4325-B0A2-827A6B69D525}"/>
          </ac:spMkLst>
        </pc:spChg>
        <pc:spChg chg="mod">
          <ac:chgData name="Aʙꜱᴏʟᴜᴛᴇ Gᴀʀᴅᴇɴ" userId="d962128de69b57e2" providerId="LiveId" clId="{88468CAE-11AC-41F4-903E-7E1609579DD9}" dt="2024-12-16T20:05:58.978" v="728" actId="1076"/>
          <ac:spMkLst>
            <pc:docMk/>
            <pc:sldMk cId="2831735456" sldId="309"/>
            <ac:spMk id="48" creationId="{47923F20-1537-4A62-B5B5-84E0F6A5F539}"/>
          </ac:spMkLst>
        </pc:spChg>
        <pc:spChg chg="mod">
          <ac:chgData name="Aʙꜱᴏʟᴜᴛᴇ Gᴀʀᴅᴇɴ" userId="d962128de69b57e2" providerId="LiveId" clId="{88468CAE-11AC-41F4-903E-7E1609579DD9}" dt="2024-12-16T20:08:01.823" v="750" actId="1076"/>
          <ac:spMkLst>
            <pc:docMk/>
            <pc:sldMk cId="2831735456" sldId="309"/>
            <ac:spMk id="49" creationId="{49A5CBF9-2B86-43A1-901B-95408C3D30CF}"/>
          </ac:spMkLst>
        </pc:spChg>
        <pc:spChg chg="add mod">
          <ac:chgData name="Aʙꜱᴏʟᴜᴛᴇ Gᴀʀᴅᴇɴ" userId="d962128de69b57e2" providerId="LiveId" clId="{88468CAE-11AC-41F4-903E-7E1609579DD9}" dt="2024-12-16T20:14:30.061" v="806" actId="571"/>
          <ac:spMkLst>
            <pc:docMk/>
            <pc:sldMk cId="2831735456" sldId="309"/>
            <ac:spMk id="51" creationId="{195A535D-1E9B-40C0-848E-135F406380F1}"/>
          </ac:spMkLst>
        </pc:spChg>
        <pc:spChg chg="mod">
          <ac:chgData name="Aʙꜱᴏʟᴜᴛᴇ Gᴀʀᴅᴇɴ" userId="d962128de69b57e2" providerId="LiveId" clId="{88468CAE-11AC-41F4-903E-7E1609579DD9}" dt="2024-12-16T20:07:01.623" v="737" actId="1076"/>
          <ac:spMkLst>
            <pc:docMk/>
            <pc:sldMk cId="2831735456" sldId="309"/>
            <ac:spMk id="52" creationId="{91B3B258-C5E7-43E2-BD9E-0A252AC64FD4}"/>
          </ac:spMkLst>
        </pc:spChg>
        <pc:spChg chg="mod">
          <ac:chgData name="Aʙꜱᴏʟᴜᴛᴇ Gᴀʀᴅᴇɴ" userId="d962128de69b57e2" providerId="LiveId" clId="{88468CAE-11AC-41F4-903E-7E1609579DD9}" dt="2024-12-16T20:07:35.005" v="739" actId="688"/>
          <ac:spMkLst>
            <pc:docMk/>
            <pc:sldMk cId="2831735456" sldId="309"/>
            <ac:spMk id="409" creationId="{00000000-0000-0000-0000-000000000000}"/>
          </ac:spMkLst>
        </pc:spChg>
        <pc:spChg chg="mod">
          <ac:chgData name="Aʙꜱᴏʟᴜᴛᴇ Gᴀʀᴅᴇɴ" userId="d962128de69b57e2" providerId="LiveId" clId="{88468CAE-11AC-41F4-903E-7E1609579DD9}" dt="2024-12-16T20:07:35.005" v="739" actId="688"/>
          <ac:spMkLst>
            <pc:docMk/>
            <pc:sldMk cId="2831735456" sldId="309"/>
            <ac:spMk id="411" creationId="{00000000-0000-0000-0000-000000000000}"/>
          </ac:spMkLst>
        </pc:spChg>
        <pc:graphicFrameChg chg="mod">
          <ac:chgData name="Aʙꜱᴏʟᴜᴛᴇ Gᴀʀᴅᴇɴ" userId="d962128de69b57e2" providerId="LiveId" clId="{88468CAE-11AC-41F4-903E-7E1609579DD9}" dt="2024-12-16T20:07:37.549" v="740" actId="1076"/>
          <ac:graphicFrameMkLst>
            <pc:docMk/>
            <pc:sldMk cId="2831735456" sldId="309"/>
            <ac:graphicFrameMk id="40" creationId="{9EF32081-372D-4C0D-BC45-00959AB25968}"/>
          </ac:graphicFrameMkLst>
        </pc:graphicFrameChg>
        <pc:graphicFrameChg chg="mod">
          <ac:chgData name="Aʙꜱᴏʟᴜᴛᴇ Gᴀʀᴅᴇɴ" userId="d962128de69b57e2" providerId="LiveId" clId="{88468CAE-11AC-41F4-903E-7E1609579DD9}" dt="2024-12-16T20:07:51.215" v="745" actId="1076"/>
          <ac:graphicFrameMkLst>
            <pc:docMk/>
            <pc:sldMk cId="2831735456" sldId="309"/>
            <ac:graphicFrameMk id="43" creationId="{0537FB12-44A2-44BC-9F37-2740848AB80A}"/>
          </ac:graphicFrameMkLst>
        </pc:graphicFrameChg>
        <pc:graphicFrameChg chg="mod">
          <ac:chgData name="Aʙꜱᴏʟᴜᴛᴇ Gᴀʀᴅᴇɴ" userId="d962128de69b57e2" providerId="LiveId" clId="{88468CAE-11AC-41F4-903E-7E1609579DD9}" dt="2024-12-16T20:07:52.902" v="746" actId="1076"/>
          <ac:graphicFrameMkLst>
            <pc:docMk/>
            <pc:sldMk cId="2831735456" sldId="309"/>
            <ac:graphicFrameMk id="44" creationId="{831D94CA-2F46-49E2-A536-6073774EA652}"/>
          </ac:graphicFrameMkLst>
        </pc:graphicFrameChg>
        <pc:graphicFrameChg chg="mod">
          <ac:chgData name="Aʙꜱᴏʟᴜᴛᴇ Gᴀʀᴅᴇɴ" userId="d962128de69b57e2" providerId="LiveId" clId="{88468CAE-11AC-41F4-903E-7E1609579DD9}" dt="2024-12-16T20:07:58.733" v="749" actId="1076"/>
          <ac:graphicFrameMkLst>
            <pc:docMk/>
            <pc:sldMk cId="2831735456" sldId="309"/>
            <ac:graphicFrameMk id="45" creationId="{A5F57CDE-2380-4926-8338-89708793371F}"/>
          </ac:graphicFrameMkLst>
        </pc:graphicFrameChg>
        <pc:graphicFrameChg chg="mod modGraphic">
          <ac:chgData name="Aʙꜱᴏʟᴜᴛᴇ Gᴀʀᴅᴇɴ" userId="d962128de69b57e2" providerId="LiveId" clId="{88468CAE-11AC-41F4-903E-7E1609579DD9}" dt="2024-12-16T20:17:32.655" v="835" actId="1076"/>
          <ac:graphicFrameMkLst>
            <pc:docMk/>
            <pc:sldMk cId="2831735456" sldId="309"/>
            <ac:graphicFrameMk id="46" creationId="{FCE04C4C-A322-4B63-9792-8A226FD26C11}"/>
          </ac:graphicFrameMkLst>
        </pc:graphicFrameChg>
        <pc:graphicFrameChg chg="add mod">
          <ac:chgData name="Aʙꜱᴏʟᴜᴛᴇ Gᴀʀᴅᴇɴ" userId="d962128de69b57e2" providerId="LiveId" clId="{88468CAE-11AC-41F4-903E-7E1609579DD9}" dt="2024-12-16T20:14:30.061" v="806" actId="571"/>
          <ac:graphicFrameMkLst>
            <pc:docMk/>
            <pc:sldMk cId="2831735456" sldId="309"/>
            <ac:graphicFrameMk id="50" creationId="{A6AE8BD7-C2CF-4BA0-A8EA-CFF0F2D71767}"/>
          </ac:graphicFrameMkLst>
        </pc:graphicFrameChg>
      </pc:sldChg>
      <pc:sldChg chg="addSp modSp add">
        <pc:chgData name="Aʙꜱᴏʟᴜᴛᴇ Gᴀʀᴅᴇɴ" userId="d962128de69b57e2" providerId="LiveId" clId="{88468CAE-11AC-41F4-903E-7E1609579DD9}" dt="2024-12-16T22:24:11.763" v="1527" actId="1076"/>
        <pc:sldMkLst>
          <pc:docMk/>
          <pc:sldMk cId="1093177451" sldId="310"/>
        </pc:sldMkLst>
        <pc:spChg chg="mod">
          <ac:chgData name="Aʙꜱᴏʟᴜᴛᴇ Gᴀʀᴅᴇɴ" userId="d962128de69b57e2" providerId="LiveId" clId="{88468CAE-11AC-41F4-903E-7E1609579DD9}" dt="2024-12-16T22:24:11.763" v="1527" actId="1076"/>
          <ac:spMkLst>
            <pc:docMk/>
            <pc:sldMk cId="1093177451" sldId="310"/>
            <ac:spMk id="3" creationId="{BF6F8577-E212-4849-A59D-23CE328EEE95}"/>
          </ac:spMkLst>
        </pc:spChg>
        <pc:picChg chg="add">
          <ac:chgData name="Aʙꜱᴏʟᴜᴛᴇ Gᴀʀᴅᴇɴ" userId="d962128de69b57e2" providerId="LiveId" clId="{88468CAE-11AC-41F4-903E-7E1609579DD9}" dt="2024-12-16T22:17:17.294" v="1497"/>
          <ac:picMkLst>
            <pc:docMk/>
            <pc:sldMk cId="1093177451" sldId="310"/>
            <ac:picMk id="31" creationId="{6E6E34F7-7A37-482B-A777-99EC3C88DB89}"/>
          </ac:picMkLst>
        </pc:picChg>
        <pc:picChg chg="add">
          <ac:chgData name="Aʙꜱᴏʟᴜᴛᴇ Gᴀʀᴅᴇɴ" userId="d962128de69b57e2" providerId="LiveId" clId="{88468CAE-11AC-41F4-903E-7E1609579DD9}" dt="2024-12-16T22:20:35.558" v="1515"/>
          <ac:picMkLst>
            <pc:docMk/>
            <pc:sldMk cId="1093177451" sldId="310"/>
            <ac:picMk id="32" creationId="{441D1128-BFCE-40F1-98DC-11ED3BC1C17C}"/>
          </ac:picMkLst>
        </pc:picChg>
        <pc:picChg chg="add mod">
          <ac:chgData name="Aʙꜱᴏʟᴜᴛᴇ Gᴀʀᴅᴇɴ" userId="d962128de69b57e2" providerId="LiveId" clId="{88468CAE-11AC-41F4-903E-7E1609579DD9}" dt="2024-12-16T22:24:11.763" v="1527" actId="1076"/>
          <ac:picMkLst>
            <pc:docMk/>
            <pc:sldMk cId="1093177451" sldId="310"/>
            <ac:picMk id="33" creationId="{97FCAC8C-3743-4263-8A4D-FBBC915A1472}"/>
          </ac:picMkLst>
        </pc:picChg>
      </pc:sldChg>
      <pc:sldChg chg="addSp modSp add del">
        <pc:chgData name="Aʙꜱᴏʟᴜᴛᴇ Gᴀʀᴅᴇɴ" userId="d962128de69b57e2" providerId="LiveId" clId="{88468CAE-11AC-41F4-903E-7E1609579DD9}" dt="2024-12-16T20:26:37.479" v="921" actId="2696"/>
        <pc:sldMkLst>
          <pc:docMk/>
          <pc:sldMk cId="2265898275" sldId="310"/>
        </pc:sldMkLst>
        <pc:spChg chg="mod">
          <ac:chgData name="Aʙꜱᴏʟᴜᴛᴇ Gᴀʀᴅᴇɴ" userId="d962128de69b57e2" providerId="LiveId" clId="{88468CAE-11AC-41F4-903E-7E1609579DD9}" dt="2024-12-16T20:17:45.105" v="837" actId="14100"/>
          <ac:spMkLst>
            <pc:docMk/>
            <pc:sldMk cId="2265898275" sldId="310"/>
            <ac:spMk id="2" creationId="{EFD7B1FF-B368-4DCE-A427-F330E2113486}"/>
          </ac:spMkLst>
        </pc:spChg>
        <pc:spChg chg="mod">
          <ac:chgData name="Aʙꜱᴏʟᴜᴛᴇ Gᴀʀᴅᴇɴ" userId="d962128de69b57e2" providerId="LiveId" clId="{88468CAE-11AC-41F4-903E-7E1609579DD9}" dt="2024-12-16T20:16:53.095" v="831" actId="1076"/>
          <ac:spMkLst>
            <pc:docMk/>
            <pc:sldMk cId="2265898275" sldId="310"/>
            <ac:spMk id="41" creationId="{27144E38-20B9-4E16-9656-55417213E0FD}"/>
          </ac:spMkLst>
        </pc:spChg>
        <pc:spChg chg="mod">
          <ac:chgData name="Aʙꜱᴏʟᴜᴛᴇ Gᴀʀᴅᴇɴ" userId="d962128de69b57e2" providerId="LiveId" clId="{88468CAE-11AC-41F4-903E-7E1609579DD9}" dt="2024-12-16T20:16:57.337" v="832" actId="1076"/>
          <ac:spMkLst>
            <pc:docMk/>
            <pc:sldMk cId="2265898275" sldId="310"/>
            <ac:spMk id="42" creationId="{B02B66D3-4EC7-4093-9A56-46F6E6C1072E}"/>
          </ac:spMkLst>
        </pc:spChg>
        <pc:spChg chg="mod">
          <ac:chgData name="Aʙꜱᴏʟᴜᴛᴇ Gᴀʀᴅᴇɴ" userId="d962128de69b57e2" providerId="LiveId" clId="{88468CAE-11AC-41F4-903E-7E1609579DD9}" dt="2024-12-16T20:17:01.221" v="833" actId="1076"/>
          <ac:spMkLst>
            <pc:docMk/>
            <pc:sldMk cId="2265898275" sldId="310"/>
            <ac:spMk id="47" creationId="{A9C1AD71-AD3A-4325-B0A2-827A6B69D525}"/>
          </ac:spMkLst>
        </pc:spChg>
        <pc:spChg chg="mod">
          <ac:chgData name="Aʙꜱᴏʟᴜᴛᴇ Gᴀʀᴅᴇɴ" userId="d962128de69b57e2" providerId="LiveId" clId="{88468CAE-11AC-41F4-903E-7E1609579DD9}" dt="2024-12-16T20:16:40.432" v="827" actId="1076"/>
          <ac:spMkLst>
            <pc:docMk/>
            <pc:sldMk cId="2265898275" sldId="310"/>
            <ac:spMk id="49" creationId="{49A5CBF9-2B86-43A1-901B-95408C3D30CF}"/>
          </ac:spMkLst>
        </pc:spChg>
        <pc:grpChg chg="add mod">
          <ac:chgData name="Aʙꜱᴏʟᴜᴛᴇ Gᴀʀᴅᴇɴ" userId="d962128de69b57e2" providerId="LiveId" clId="{88468CAE-11AC-41F4-903E-7E1609579DD9}" dt="2024-12-16T20:25:02.047" v="907" actId="164"/>
          <ac:grpSpMkLst>
            <pc:docMk/>
            <pc:sldMk cId="2265898275" sldId="310"/>
            <ac:grpSpMk id="8" creationId="{83126133-D91A-41AA-AD69-707B40BB617A}"/>
          </ac:grpSpMkLst>
        </pc:grpChg>
        <pc:graphicFrameChg chg="mod">
          <ac:chgData name="Aʙꜱᴏʟᴜᴛᴇ Gᴀʀᴅᴇɴ" userId="d962128de69b57e2" providerId="LiveId" clId="{88468CAE-11AC-41F4-903E-7E1609579DD9}" dt="2024-12-16T20:16:49.809" v="830" actId="1076"/>
          <ac:graphicFrameMkLst>
            <pc:docMk/>
            <pc:sldMk cId="2265898275" sldId="310"/>
            <ac:graphicFrameMk id="40" creationId="{9EF32081-372D-4C0D-BC45-00959AB25968}"/>
          </ac:graphicFrameMkLst>
        </pc:graphicFrameChg>
        <pc:graphicFrameChg chg="mod">
          <ac:chgData name="Aʙꜱᴏʟᴜᴛᴇ Gᴀʀᴅᴇɴ" userId="d962128de69b57e2" providerId="LiveId" clId="{88468CAE-11AC-41F4-903E-7E1609579DD9}" dt="2024-12-16T20:16:47.069" v="829" actId="1076"/>
          <ac:graphicFrameMkLst>
            <pc:docMk/>
            <pc:sldMk cId="2265898275" sldId="310"/>
            <ac:graphicFrameMk id="43" creationId="{0537FB12-44A2-44BC-9F37-2740848AB80A}"/>
          </ac:graphicFrameMkLst>
        </pc:graphicFrameChg>
        <pc:graphicFrameChg chg="mod">
          <ac:chgData name="Aʙꜱᴏʟᴜᴛᴇ Gᴀʀᴅᴇɴ" userId="d962128de69b57e2" providerId="LiveId" clId="{88468CAE-11AC-41F4-903E-7E1609579DD9}" dt="2024-12-16T20:16:45.337" v="828" actId="1076"/>
          <ac:graphicFrameMkLst>
            <pc:docMk/>
            <pc:sldMk cId="2265898275" sldId="310"/>
            <ac:graphicFrameMk id="44" creationId="{831D94CA-2F46-49E2-A536-6073774EA652}"/>
          </ac:graphicFrameMkLst>
        </pc:graphicFrameChg>
        <pc:graphicFrameChg chg="mod modGraphic">
          <ac:chgData name="Aʙꜱᴏʟᴜᴛᴇ Gᴀʀᴅᴇɴ" userId="d962128de69b57e2" providerId="LiveId" clId="{88468CAE-11AC-41F4-903E-7E1609579DD9}" dt="2024-12-16T20:25:02.047" v="907" actId="164"/>
          <ac:graphicFrameMkLst>
            <pc:docMk/>
            <pc:sldMk cId="2265898275" sldId="310"/>
            <ac:graphicFrameMk id="45" creationId="{A5F57CDE-2380-4926-8338-89708793371F}"/>
          </ac:graphicFrameMkLst>
        </pc:graphicFrameChg>
        <pc:graphicFrameChg chg="mod">
          <ac:chgData name="Aʙꜱᴏʟᴜᴛᴇ Gᴀʀᴅᴇɴ" userId="d962128de69b57e2" providerId="LiveId" clId="{88468CAE-11AC-41F4-903E-7E1609579DD9}" dt="2024-12-16T20:17:45.105" v="837" actId="14100"/>
          <ac:graphicFrameMkLst>
            <pc:docMk/>
            <pc:sldMk cId="2265898275" sldId="310"/>
            <ac:graphicFrameMk id="46" creationId="{FCE04C4C-A322-4B63-9792-8A226FD26C11}"/>
          </ac:graphicFrameMkLst>
        </pc:graphicFrameChg>
        <pc:picChg chg="add mod">
          <ac:chgData name="Aʙꜱᴏʟᴜᴛᴇ Gᴀʀᴅᴇɴ" userId="d962128de69b57e2" providerId="LiveId" clId="{88468CAE-11AC-41F4-903E-7E1609579DD9}" dt="2024-12-16T20:25:02.047" v="907" actId="164"/>
          <ac:picMkLst>
            <pc:docMk/>
            <pc:sldMk cId="2265898275" sldId="310"/>
            <ac:picMk id="6" creationId="{5CFA1B52-5B21-4A2C-A825-90FFC75F4F57}"/>
          </ac:picMkLst>
        </pc:picChg>
      </pc:sldChg>
      <pc:sldChg chg="add del ord">
        <pc:chgData name="Aʙꜱᴏʟᴜᴛᴇ Gᴀʀᴅᴇɴ" userId="d962128de69b57e2" providerId="LiveId" clId="{88468CAE-11AC-41F4-903E-7E1609579DD9}" dt="2024-12-16T21:24:00.849" v="1233" actId="2696"/>
        <pc:sldMkLst>
          <pc:docMk/>
          <pc:sldMk cId="1336860341" sldId="311"/>
        </pc:sldMkLst>
      </pc:sldChg>
      <pc:sldChg chg="addSp modSp add ord">
        <pc:chgData name="Aʙꜱᴏʟᴜᴛᴇ Gᴀʀᴅᴇɴ" userId="d962128de69b57e2" providerId="LiveId" clId="{88468CAE-11AC-41F4-903E-7E1609579DD9}" dt="2024-12-16T22:25:22.523" v="1530" actId="1076"/>
        <pc:sldMkLst>
          <pc:docMk/>
          <pc:sldMk cId="3753135917" sldId="311"/>
        </pc:sldMkLst>
        <pc:spChg chg="add">
          <ac:chgData name="Aʙꜱᴏʟᴜᴛᴇ Gᴀʀᴅᴇɴ" userId="d962128de69b57e2" providerId="LiveId" clId="{88468CAE-11AC-41F4-903E-7E1609579DD9}" dt="2024-12-16T21:26:23.177" v="1251"/>
          <ac:spMkLst>
            <pc:docMk/>
            <pc:sldMk cId="3753135917" sldId="311"/>
            <ac:spMk id="31" creationId="{CE1DFDFA-58BD-4776-B0AE-CD5AA1690CFC}"/>
          </ac:spMkLst>
        </pc:spChg>
        <pc:spChg chg="mod">
          <ac:chgData name="Aʙꜱᴏʟᴜᴛᴇ Gᴀʀᴅᴇɴ" userId="d962128de69b57e2" providerId="LiveId" clId="{88468CAE-11AC-41F4-903E-7E1609579DD9}" dt="2024-12-16T21:25:34.041" v="1243" actId="1076"/>
          <ac:spMkLst>
            <pc:docMk/>
            <pc:sldMk cId="3753135917" sldId="311"/>
            <ac:spMk id="95" creationId="{4EDF62F5-63C0-4E0F-A60D-022996E84EB9}"/>
          </ac:spMkLst>
        </pc:spChg>
        <pc:spChg chg="mod">
          <ac:chgData name="Aʙꜱᴏʟᴜᴛᴇ Gᴀʀᴅᴇɴ" userId="d962128de69b57e2" providerId="LiveId" clId="{88468CAE-11AC-41F4-903E-7E1609579DD9}" dt="2024-12-16T21:25:50.602" v="1246" actId="1076"/>
          <ac:spMkLst>
            <pc:docMk/>
            <pc:sldMk cId="3753135917" sldId="311"/>
            <ac:spMk id="98" creationId="{DCEA0498-4B27-4AE5-B0AC-3B6676903A4A}"/>
          </ac:spMkLst>
        </pc:spChg>
        <pc:picChg chg="add mod">
          <ac:chgData name="Aʙꜱᴏʟᴜᴛᴇ Gᴀʀᴅᴇɴ" userId="d962128de69b57e2" providerId="LiveId" clId="{88468CAE-11AC-41F4-903E-7E1609579DD9}" dt="2024-12-16T22:25:22.523" v="1530" actId="1076"/>
          <ac:picMkLst>
            <pc:docMk/>
            <pc:sldMk cId="3753135917" sldId="311"/>
            <ac:picMk id="3" creationId="{6ECB66F4-28B8-4676-9C8B-9129245844BC}"/>
          </ac:picMkLst>
        </pc:picChg>
        <pc:picChg chg="add mod">
          <ac:chgData name="Aʙꜱᴏʟᴜᴛᴇ Gᴀʀᴅᴇɴ" userId="d962128de69b57e2" providerId="LiveId" clId="{88468CAE-11AC-41F4-903E-7E1609579DD9}" dt="2024-12-16T21:26:00.357" v="1248" actId="1076"/>
          <ac:picMkLst>
            <pc:docMk/>
            <pc:sldMk cId="3753135917" sldId="311"/>
            <ac:picMk id="30" creationId="{5189A4B3-EAD4-4D65-822E-D1A36CC77497}"/>
          </ac:picMkLst>
        </pc:picChg>
        <pc:picChg chg="add mod">
          <ac:chgData name="Aʙꜱᴏʟᴜᴛᴇ Gᴀʀᴅᴇɴ" userId="d962128de69b57e2" providerId="LiveId" clId="{88468CAE-11AC-41F4-903E-7E1609579DD9}" dt="2024-12-16T22:18:58.497" v="1513" actId="1076"/>
          <ac:picMkLst>
            <pc:docMk/>
            <pc:sldMk cId="3753135917" sldId="311"/>
            <ac:picMk id="32" creationId="{EFF4B2A8-E3C3-4295-8E66-69487ED8AEEA}"/>
          </ac:picMkLst>
        </pc:picChg>
      </pc:sldChg>
      <pc:sldChg chg="addSp modSp add del">
        <pc:chgData name="Aʙꜱᴏʟᴜᴛᴇ Gᴀʀᴅᴇɴ" userId="d962128de69b57e2" providerId="LiveId" clId="{88468CAE-11AC-41F4-903E-7E1609579DD9}" dt="2024-12-16T20:26:31.644" v="916" actId="2696"/>
        <pc:sldMkLst>
          <pc:docMk/>
          <pc:sldMk cId="4224722315" sldId="311"/>
        </pc:sldMkLst>
        <pc:spChg chg="add mod">
          <ac:chgData name="Aʙꜱᴏʟᴜᴛᴇ Gᴀʀᴅᴇɴ" userId="d962128de69b57e2" providerId="LiveId" clId="{88468CAE-11AC-41F4-903E-7E1609579DD9}" dt="2024-12-16T20:22:15.686" v="884" actId="164"/>
          <ac:spMkLst>
            <pc:docMk/>
            <pc:sldMk cId="4224722315" sldId="311"/>
            <ac:spMk id="35" creationId="{FB47A8ED-0767-4876-8ED7-727B72553348}"/>
          </ac:spMkLst>
        </pc:spChg>
        <pc:grpChg chg="add mod">
          <ac:chgData name="Aʙꜱᴏʟᴜᴛᴇ Gᴀʀᴅᴇɴ" userId="d962128de69b57e2" providerId="LiveId" clId="{88468CAE-11AC-41F4-903E-7E1609579DD9}" dt="2024-12-16T20:23:52.739" v="894" actId="1076"/>
          <ac:grpSpMkLst>
            <pc:docMk/>
            <pc:sldMk cId="4224722315" sldId="311"/>
            <ac:grpSpMk id="2" creationId="{51E05FE7-EE68-49F2-AEA4-A84A4209192D}"/>
          </ac:grpSpMkLst>
        </pc:grpChg>
        <pc:graphicFrameChg chg="mod modGraphic">
          <ac:chgData name="Aʙꜱᴏʟᴜᴛᴇ Gᴀʀᴅᴇɴ" userId="d962128de69b57e2" providerId="LiveId" clId="{88468CAE-11AC-41F4-903E-7E1609579DD9}" dt="2024-12-16T20:22:15.686" v="884" actId="164"/>
          <ac:graphicFrameMkLst>
            <pc:docMk/>
            <pc:sldMk cId="4224722315" sldId="311"/>
            <ac:graphicFrameMk id="40" creationId="{9EF32081-372D-4C0D-BC45-00959AB25968}"/>
          </ac:graphicFrameMkLst>
        </pc:graphicFrameChg>
      </pc:sldChg>
      <pc:sldChg chg="add del ord">
        <pc:chgData name="Aʙꜱᴏʟᴜᴛᴇ Gᴀʀᴅᴇɴ" userId="d962128de69b57e2" providerId="LiveId" clId="{88468CAE-11AC-41F4-903E-7E1609579DD9}" dt="2024-12-16T21:24:02.058" v="1234" actId="2696"/>
        <pc:sldMkLst>
          <pc:docMk/>
          <pc:sldMk cId="923230470" sldId="312"/>
        </pc:sldMkLst>
      </pc:sldChg>
      <pc:sldChg chg="addSp modSp add del">
        <pc:chgData name="Aʙꜱᴏʟᴜᴛᴇ Gᴀʀᴅᴇɴ" userId="d962128de69b57e2" providerId="LiveId" clId="{88468CAE-11AC-41F4-903E-7E1609579DD9}" dt="2024-12-16T20:26:31.028" v="915" actId="2696"/>
        <pc:sldMkLst>
          <pc:docMk/>
          <pc:sldMk cId="1091799767" sldId="312"/>
        </pc:sldMkLst>
        <pc:grpChg chg="add mod">
          <ac:chgData name="Aʙꜱᴏʟᴜᴛᴇ Gᴀʀᴅᴇɴ" userId="d962128de69b57e2" providerId="LiveId" clId="{88468CAE-11AC-41F4-903E-7E1609579DD9}" dt="2024-12-16T20:23:30.249" v="893" actId="1076"/>
          <ac:grpSpMkLst>
            <pc:docMk/>
            <pc:sldMk cId="1091799767" sldId="312"/>
            <ac:grpSpMk id="35" creationId="{FD6E6A9F-EDC4-40C3-A1AB-3A2F7D1F6D3B}"/>
          </ac:grpSpMkLst>
        </pc:grpChg>
        <pc:graphicFrameChg chg="mod modGraphic">
          <ac:chgData name="Aʙꜱᴏʟᴜᴛᴇ Gᴀʀᴅᴇɴ" userId="d962128de69b57e2" providerId="LiveId" clId="{88468CAE-11AC-41F4-903E-7E1609579DD9}" dt="2024-12-16T20:23:20.491" v="891" actId="1076"/>
          <ac:graphicFrameMkLst>
            <pc:docMk/>
            <pc:sldMk cId="1091799767" sldId="312"/>
            <ac:graphicFrameMk id="40" creationId="{9EF32081-372D-4C0D-BC45-00959AB25968}"/>
          </ac:graphicFrameMkLst>
        </pc:graphicFrameChg>
      </pc:sldChg>
      <pc:sldChg chg="addSp modSp add">
        <pc:chgData name="Aʙꜱᴏʟᴜᴛᴇ Gᴀʀᴅᴇɴ" userId="d962128de69b57e2" providerId="LiveId" clId="{88468CAE-11AC-41F4-903E-7E1609579DD9}" dt="2024-12-16T22:26:49.893" v="1549" actId="1076"/>
        <pc:sldMkLst>
          <pc:docMk/>
          <pc:sldMk cId="2465679969" sldId="312"/>
        </pc:sldMkLst>
        <pc:spChg chg="add mod ord">
          <ac:chgData name="Aʙꜱᴏʟᴜᴛᴇ Gᴀʀᴅᴇɴ" userId="d962128de69b57e2" providerId="LiveId" clId="{88468CAE-11AC-41F4-903E-7E1609579DD9}" dt="2024-12-16T22:26:49.893" v="1549" actId="1076"/>
          <ac:spMkLst>
            <pc:docMk/>
            <pc:sldMk cId="2465679969" sldId="312"/>
            <ac:spMk id="31" creationId="{B82B2F03-25DA-4327-92AB-64AF4E510730}"/>
          </ac:spMkLst>
        </pc:spChg>
        <pc:picChg chg="add">
          <ac:chgData name="Aʙꜱᴏʟᴜᴛᴇ Gᴀʀᴅᴇɴ" userId="d962128de69b57e2" providerId="LiveId" clId="{88468CAE-11AC-41F4-903E-7E1609579DD9}" dt="2024-12-16T22:17:38.489" v="1499"/>
          <ac:picMkLst>
            <pc:docMk/>
            <pc:sldMk cId="2465679969" sldId="312"/>
            <ac:picMk id="32" creationId="{035DED3D-09BD-4758-AADA-26A830C2D647}"/>
          </ac:picMkLst>
        </pc:picChg>
        <pc:picChg chg="add">
          <ac:chgData name="Aʙꜱᴏʟᴜᴛᴇ Gᴀʀᴅᴇɴ" userId="d962128de69b57e2" providerId="LiveId" clId="{88468CAE-11AC-41F4-903E-7E1609579DD9}" dt="2024-12-16T22:20:40.381" v="1516"/>
          <ac:picMkLst>
            <pc:docMk/>
            <pc:sldMk cId="2465679969" sldId="312"/>
            <ac:picMk id="33" creationId="{C660991D-BECC-4D59-87A7-F486BC5687C4}"/>
          </ac:picMkLst>
        </pc:picChg>
        <pc:picChg chg="add mod ord">
          <ac:chgData name="Aʙꜱᴏʟᴜᴛᴇ Gᴀʀᴅᴇɴ" userId="d962128de69b57e2" providerId="LiveId" clId="{88468CAE-11AC-41F4-903E-7E1609579DD9}" dt="2024-12-16T22:26:49.893" v="1549" actId="1076"/>
          <ac:picMkLst>
            <pc:docMk/>
            <pc:sldMk cId="2465679969" sldId="312"/>
            <ac:picMk id="34" creationId="{9177E2DD-94DD-4655-B3F4-8FF2F8962206}"/>
          </ac:picMkLst>
        </pc:picChg>
      </pc:sldChg>
      <pc:sldChg chg="addSp modSp add ord">
        <pc:chgData name="Aʙꜱᴏʟᴜᴛᴇ Gᴀʀᴅᴇɴ" userId="d962128de69b57e2" providerId="LiveId" clId="{88468CAE-11AC-41F4-903E-7E1609579DD9}" dt="2024-12-16T22:25:27.289" v="1532"/>
        <pc:sldMkLst>
          <pc:docMk/>
          <pc:sldMk cId="1054800512" sldId="313"/>
        </pc:sldMkLst>
        <pc:spChg chg="add">
          <ac:chgData name="Aʙꜱᴏʟᴜᴛᴇ Gᴀʀᴅᴇɴ" userId="d962128de69b57e2" providerId="LiveId" clId="{88468CAE-11AC-41F4-903E-7E1609579DD9}" dt="2024-12-16T21:28:37.598" v="1265"/>
          <ac:spMkLst>
            <pc:docMk/>
            <pc:sldMk cId="1054800512" sldId="313"/>
            <ac:spMk id="32" creationId="{AEDD42BC-5458-41FB-92BA-C779D3B968E5}"/>
          </ac:spMkLst>
        </pc:spChg>
        <pc:spChg chg="mod">
          <ac:chgData name="Aʙꜱᴏʟᴜᴛᴇ Gᴀʀᴅᴇɴ" userId="d962128de69b57e2" providerId="LiveId" clId="{88468CAE-11AC-41F4-903E-7E1609579DD9}" dt="2024-12-16T21:28:07.133" v="1260" actId="1076"/>
          <ac:spMkLst>
            <pc:docMk/>
            <pc:sldMk cId="1054800512" sldId="313"/>
            <ac:spMk id="95" creationId="{4EDF62F5-63C0-4E0F-A60D-022996E84EB9}"/>
          </ac:spMkLst>
        </pc:spChg>
        <pc:spChg chg="mod">
          <ac:chgData name="Aʙꜱᴏʟᴜᴛᴇ Gᴀʀᴅᴇɴ" userId="d962128de69b57e2" providerId="LiveId" clId="{88468CAE-11AC-41F4-903E-7E1609579DD9}" dt="2024-12-16T21:28:21.451" v="1262" actId="1076"/>
          <ac:spMkLst>
            <pc:docMk/>
            <pc:sldMk cId="1054800512" sldId="313"/>
            <ac:spMk id="98" creationId="{DCEA0498-4B27-4AE5-B0AC-3B6676903A4A}"/>
          </ac:spMkLst>
        </pc:spChg>
        <pc:picChg chg="add mod">
          <ac:chgData name="Aʙꜱᴏʟᴜᴛᴇ Gᴀʀᴅᴇɴ" userId="d962128de69b57e2" providerId="LiveId" clId="{88468CAE-11AC-41F4-903E-7E1609579DD9}" dt="2024-12-16T21:28:28.293" v="1264" actId="1076"/>
          <ac:picMkLst>
            <pc:docMk/>
            <pc:sldMk cId="1054800512" sldId="313"/>
            <ac:picMk id="2" creationId="{8876A69C-D72F-49E2-A68E-78D51774E61B}"/>
          </ac:picMkLst>
        </pc:picChg>
        <pc:picChg chg="add mod">
          <ac:chgData name="Aʙꜱᴏʟᴜᴛᴇ Gᴀʀᴅᴇɴ" userId="d962128de69b57e2" providerId="LiveId" clId="{88468CAE-11AC-41F4-903E-7E1609579DD9}" dt="2024-12-16T22:18:51.873" v="1512" actId="1076"/>
          <ac:picMkLst>
            <pc:docMk/>
            <pc:sldMk cId="1054800512" sldId="313"/>
            <ac:picMk id="33" creationId="{88A1EF56-7A5A-4E51-9C46-8712257D457A}"/>
          </ac:picMkLst>
        </pc:picChg>
        <pc:picChg chg="add">
          <ac:chgData name="Aʙꜱᴏʟᴜᴛᴇ Gᴀʀᴅᴇɴ" userId="d962128de69b57e2" providerId="LiveId" clId="{88468CAE-11AC-41F4-903E-7E1609579DD9}" dt="2024-12-16T22:25:27.289" v="1532"/>
          <ac:picMkLst>
            <pc:docMk/>
            <pc:sldMk cId="1054800512" sldId="313"/>
            <ac:picMk id="34" creationId="{5599237B-7D86-4843-8166-720CCF1260B5}"/>
          </ac:picMkLst>
        </pc:picChg>
      </pc:sldChg>
      <pc:sldChg chg="modSp add del">
        <pc:chgData name="Aʙꜱᴏʟᴜᴛᴇ Gᴀʀᴅᴇɴ" userId="d962128de69b57e2" providerId="LiveId" clId="{88468CAE-11AC-41F4-903E-7E1609579DD9}" dt="2024-12-16T20:26:32.397" v="917" actId="2696"/>
        <pc:sldMkLst>
          <pc:docMk/>
          <pc:sldMk cId="2475606284" sldId="313"/>
        </pc:sldMkLst>
        <pc:grpChg chg="mod">
          <ac:chgData name="Aʙꜱᴏʟᴜᴛᴇ Gᴀʀᴅᴇɴ" userId="d962128de69b57e2" providerId="LiveId" clId="{88468CAE-11AC-41F4-903E-7E1609579DD9}" dt="2024-12-16T20:24:26.803" v="897" actId="1076"/>
          <ac:grpSpMkLst>
            <pc:docMk/>
            <pc:sldMk cId="2475606284" sldId="313"/>
            <ac:grpSpMk id="2" creationId="{51E05FE7-EE68-49F2-AEA4-A84A4209192D}"/>
          </ac:grpSpMkLst>
        </pc:grpChg>
        <pc:graphicFrameChg chg="mod modGraphic">
          <ac:chgData name="Aʙꜱᴏʟᴜᴛᴇ Gᴀʀᴅᴇɴ" userId="d962128de69b57e2" providerId="LiveId" clId="{88468CAE-11AC-41F4-903E-7E1609579DD9}" dt="2024-12-16T20:24:36.315" v="901" actId="1076"/>
          <ac:graphicFrameMkLst>
            <pc:docMk/>
            <pc:sldMk cId="2475606284" sldId="313"/>
            <ac:graphicFrameMk id="43" creationId="{0537FB12-44A2-44BC-9F37-2740848AB80A}"/>
          </ac:graphicFrameMkLst>
        </pc:graphicFrameChg>
      </pc:sldChg>
      <pc:sldChg chg="add del ord">
        <pc:chgData name="Aʙꜱᴏʟᴜᴛᴇ Gᴀʀᴅᴇɴ" userId="d962128de69b57e2" providerId="LiveId" clId="{88468CAE-11AC-41F4-903E-7E1609579DD9}" dt="2024-12-16T21:24:03.426" v="1235" actId="2696"/>
        <pc:sldMkLst>
          <pc:docMk/>
          <pc:sldMk cId="2743895238" sldId="313"/>
        </pc:sldMkLst>
      </pc:sldChg>
      <pc:sldChg chg="addSp modSp add">
        <pc:chgData name="Aʙꜱᴏʟᴜᴛᴇ Gᴀʀᴅᴇɴ" userId="d962128de69b57e2" providerId="LiveId" clId="{88468CAE-11AC-41F4-903E-7E1609579DD9}" dt="2024-12-16T22:26:36.973" v="1547" actId="1076"/>
        <pc:sldMkLst>
          <pc:docMk/>
          <pc:sldMk cId="889417930" sldId="314"/>
        </pc:sldMkLst>
        <pc:spChg chg="mod ord">
          <ac:chgData name="Aʙꜱᴏʟᴜᴛᴇ Gᴀʀᴅᴇɴ" userId="d962128de69b57e2" providerId="LiveId" clId="{88468CAE-11AC-41F4-903E-7E1609579DD9}" dt="2024-12-16T22:26:36.973" v="1547" actId="1076"/>
          <ac:spMkLst>
            <pc:docMk/>
            <pc:sldMk cId="889417930" sldId="314"/>
            <ac:spMk id="32" creationId="{AEDD42BC-5458-41FB-92BA-C779D3B968E5}"/>
          </ac:spMkLst>
        </pc:spChg>
        <pc:picChg chg="add">
          <ac:chgData name="Aʙꜱᴏʟᴜᴛᴇ Gᴀʀᴅᴇɴ" userId="d962128de69b57e2" providerId="LiveId" clId="{88468CAE-11AC-41F4-903E-7E1609579DD9}" dt="2024-12-16T22:17:53.799" v="1501"/>
          <ac:picMkLst>
            <pc:docMk/>
            <pc:sldMk cId="889417930" sldId="314"/>
            <ac:picMk id="33" creationId="{2146A330-B5D8-4C12-89D1-E1B60A6E0EAE}"/>
          </ac:picMkLst>
        </pc:picChg>
        <pc:picChg chg="add">
          <ac:chgData name="Aʙꜱᴏʟᴜᴛᴇ Gᴀʀᴅᴇɴ" userId="d962128de69b57e2" providerId="LiveId" clId="{88468CAE-11AC-41F4-903E-7E1609579DD9}" dt="2024-12-16T22:20:44.808" v="1517"/>
          <ac:picMkLst>
            <pc:docMk/>
            <pc:sldMk cId="889417930" sldId="314"/>
            <ac:picMk id="34" creationId="{72EAD0FA-3283-4AA2-AD56-10E597BFC7D9}"/>
          </ac:picMkLst>
        </pc:picChg>
        <pc:picChg chg="add mod ord">
          <ac:chgData name="Aʙꜱᴏʟᴜᴛᴇ Gᴀʀᴅᴇɴ" userId="d962128de69b57e2" providerId="LiveId" clId="{88468CAE-11AC-41F4-903E-7E1609579DD9}" dt="2024-12-16T22:26:36.973" v="1547" actId="1076"/>
          <ac:picMkLst>
            <pc:docMk/>
            <pc:sldMk cId="889417930" sldId="314"/>
            <ac:picMk id="35" creationId="{2E0B241A-25C1-4A87-9C8F-EBDD8E066BDE}"/>
          </ac:picMkLst>
        </pc:picChg>
      </pc:sldChg>
      <pc:sldChg chg="addSp delSp modSp add del">
        <pc:chgData name="Aʙꜱᴏʟᴜᴛᴇ Gᴀʀᴅᴇɴ" userId="d962128de69b57e2" providerId="LiveId" clId="{88468CAE-11AC-41F4-903E-7E1609579DD9}" dt="2024-12-16T20:26:33.141" v="918" actId="2696"/>
        <pc:sldMkLst>
          <pc:docMk/>
          <pc:sldMk cId="3406346972" sldId="314"/>
        </pc:sldMkLst>
        <pc:grpChg chg="add mod">
          <ac:chgData name="Aʙꜱᴏʟᴜᴛᴇ Gᴀʀᴅᴇɴ" userId="d962128de69b57e2" providerId="LiveId" clId="{88468CAE-11AC-41F4-903E-7E1609579DD9}" dt="2024-12-16T20:25:14.424" v="910" actId="1076"/>
          <ac:grpSpMkLst>
            <pc:docMk/>
            <pc:sldMk cId="3406346972" sldId="314"/>
            <ac:grpSpMk id="38" creationId="{9F89B7AE-218F-4909-8370-49FF2F11483D}"/>
          </ac:grpSpMkLst>
        </pc:grpChg>
        <pc:graphicFrameChg chg="add del mod modGraphic">
          <ac:chgData name="Aʙꜱᴏʟᴜᴛᴇ Gᴀʀᴅᴇɴ" userId="d962128de69b57e2" providerId="LiveId" clId="{88468CAE-11AC-41F4-903E-7E1609579DD9}" dt="2024-12-16T20:25:10.783" v="908" actId="478"/>
          <ac:graphicFrameMkLst>
            <pc:docMk/>
            <pc:sldMk cId="3406346972" sldId="314"/>
            <ac:graphicFrameMk id="37" creationId="{94250C09-D948-4844-8E1A-D865636290EE}"/>
          </ac:graphicFrameMkLst>
        </pc:graphicFrameChg>
      </pc:sldChg>
      <pc:sldChg chg="add del ord">
        <pc:chgData name="Aʙꜱᴏʟᴜᴛᴇ Gᴀʀᴅᴇɴ" userId="d962128de69b57e2" providerId="LiveId" clId="{88468CAE-11AC-41F4-903E-7E1609579DD9}" dt="2024-12-16T21:24:04.802" v="1236" actId="2696"/>
        <pc:sldMkLst>
          <pc:docMk/>
          <pc:sldMk cId="3600830298" sldId="314"/>
        </pc:sldMkLst>
      </pc:sldChg>
      <pc:sldChg chg="modSp add del ord">
        <pc:chgData name="Aʙꜱᴏʟᴜᴛᴇ Gᴀʀᴅᴇɴ" userId="d962128de69b57e2" providerId="LiveId" clId="{88468CAE-11AC-41F4-903E-7E1609579DD9}" dt="2024-12-16T21:23:59.664" v="1232" actId="2696"/>
        <pc:sldMkLst>
          <pc:docMk/>
          <pc:sldMk cId="141864212" sldId="315"/>
        </pc:sldMkLst>
        <pc:spChg chg="mod">
          <ac:chgData name="Aʙꜱᴏʟᴜᴛᴇ Gᴀʀᴅᴇɴ" userId="d962128de69b57e2" providerId="LiveId" clId="{88468CAE-11AC-41F4-903E-7E1609579DD9}" dt="2024-12-16T21:23:27.195" v="1229" actId="1076"/>
          <ac:spMkLst>
            <pc:docMk/>
            <pc:sldMk cId="141864212" sldId="315"/>
            <ac:spMk id="95" creationId="{4EDF62F5-63C0-4E0F-A60D-022996E84EB9}"/>
          </ac:spMkLst>
        </pc:spChg>
        <pc:spChg chg="mod">
          <ac:chgData name="Aʙꜱᴏʟᴜᴛᴇ Gᴀʀᴅᴇɴ" userId="d962128de69b57e2" providerId="LiveId" clId="{88468CAE-11AC-41F4-903E-7E1609579DD9}" dt="2024-12-16T21:23:34.167" v="1230" actId="1076"/>
          <ac:spMkLst>
            <pc:docMk/>
            <pc:sldMk cId="141864212" sldId="315"/>
            <ac:spMk id="98" creationId="{DCEA0498-4B27-4AE5-B0AC-3B6676903A4A}"/>
          </ac:spMkLst>
        </pc:spChg>
      </pc:sldChg>
      <pc:sldChg chg="modSp add del">
        <pc:chgData name="Aʙꜱᴏʟᴜᴛᴇ Gᴀʀᴅᴇɴ" userId="d962128de69b57e2" providerId="LiveId" clId="{88468CAE-11AC-41F4-903E-7E1609579DD9}" dt="2024-12-16T20:26:33.911" v="919" actId="2696"/>
        <pc:sldMkLst>
          <pc:docMk/>
          <pc:sldMk cId="765717746" sldId="315"/>
        </pc:sldMkLst>
        <pc:grpChg chg="mod">
          <ac:chgData name="Aʙꜱᴏʟᴜᴛᴇ Gᴀʀᴅᴇɴ" userId="d962128de69b57e2" providerId="LiveId" clId="{88468CAE-11AC-41F4-903E-7E1609579DD9}" dt="2024-12-16T20:25:28.367" v="913" actId="1076"/>
          <ac:grpSpMkLst>
            <pc:docMk/>
            <pc:sldMk cId="765717746" sldId="315"/>
            <ac:grpSpMk id="38" creationId="{9F89B7AE-218F-4909-8370-49FF2F11483D}"/>
          </ac:grpSpMkLst>
        </pc:grpChg>
      </pc:sldChg>
      <pc:sldChg chg="addSp modSp add ord">
        <pc:chgData name="Aʙꜱᴏʟᴜᴛᴇ Gᴀʀᴅᴇɴ" userId="d962128de69b57e2" providerId="LiveId" clId="{88468CAE-11AC-41F4-903E-7E1609579DD9}" dt="2024-12-16T22:25:30.996" v="1534"/>
        <pc:sldMkLst>
          <pc:docMk/>
          <pc:sldMk cId="3954160870" sldId="315"/>
        </pc:sldMkLst>
        <pc:spChg chg="add">
          <ac:chgData name="Aʙꜱᴏʟᴜᴛᴇ Gᴀʀᴅᴇɴ" userId="d962128de69b57e2" providerId="LiveId" clId="{88468CAE-11AC-41F4-903E-7E1609579DD9}" dt="2024-12-16T21:30:38.315" v="1280"/>
          <ac:spMkLst>
            <pc:docMk/>
            <pc:sldMk cId="3954160870" sldId="315"/>
            <ac:spMk id="33" creationId="{4F894C6B-B9C4-4D9E-BBA4-FD86B6B976FF}"/>
          </ac:spMkLst>
        </pc:spChg>
        <pc:spChg chg="mod">
          <ac:chgData name="Aʙꜱᴏʟᴜᴛᴇ Gᴀʀᴅᴇɴ" userId="d962128de69b57e2" providerId="LiveId" clId="{88468CAE-11AC-41F4-903E-7E1609579DD9}" dt="2024-12-16T21:30:18.934" v="1275" actId="1076"/>
          <ac:spMkLst>
            <pc:docMk/>
            <pc:sldMk cId="3954160870" sldId="315"/>
            <ac:spMk id="95" creationId="{4EDF62F5-63C0-4E0F-A60D-022996E84EB9}"/>
          </ac:spMkLst>
        </pc:spChg>
        <pc:spChg chg="mod">
          <ac:chgData name="Aʙꜱᴏʟᴜᴛᴇ Gᴀʀᴅᴇɴ" userId="d962128de69b57e2" providerId="LiveId" clId="{88468CAE-11AC-41F4-903E-7E1609579DD9}" dt="2024-12-16T21:30:49.996" v="1281" actId="1076"/>
          <ac:spMkLst>
            <pc:docMk/>
            <pc:sldMk cId="3954160870" sldId="315"/>
            <ac:spMk id="98" creationId="{DCEA0498-4B27-4AE5-B0AC-3B6676903A4A}"/>
          </ac:spMkLst>
        </pc:spChg>
        <pc:picChg chg="add mod">
          <ac:chgData name="Aʙꜱᴏʟᴜᴛᴇ Gᴀʀᴅᴇɴ" userId="d962128de69b57e2" providerId="LiveId" clId="{88468CAE-11AC-41F4-903E-7E1609579DD9}" dt="2024-12-16T21:30:21.771" v="1276" actId="1076"/>
          <ac:picMkLst>
            <pc:docMk/>
            <pc:sldMk cId="3954160870" sldId="315"/>
            <ac:picMk id="2" creationId="{EA6120B9-2E9E-462E-AF19-5807F50AEECD}"/>
          </ac:picMkLst>
        </pc:picChg>
        <pc:picChg chg="add mod">
          <ac:chgData name="Aʙꜱᴏʟᴜᴛᴇ Gᴀʀᴅᴇɴ" userId="d962128de69b57e2" providerId="LiveId" clId="{88468CAE-11AC-41F4-903E-7E1609579DD9}" dt="2024-12-16T22:18:48.074" v="1511" actId="1076"/>
          <ac:picMkLst>
            <pc:docMk/>
            <pc:sldMk cId="3954160870" sldId="315"/>
            <ac:picMk id="34" creationId="{C389C286-1004-4DA5-80C5-19BAEDAEC3B7}"/>
          </ac:picMkLst>
        </pc:picChg>
        <pc:picChg chg="add">
          <ac:chgData name="Aʙꜱᴏʟᴜᴛᴇ Gᴀʀᴅᴇɴ" userId="d962128de69b57e2" providerId="LiveId" clId="{88468CAE-11AC-41F4-903E-7E1609579DD9}" dt="2024-12-16T22:25:30.996" v="1534"/>
          <ac:picMkLst>
            <pc:docMk/>
            <pc:sldMk cId="3954160870" sldId="315"/>
            <ac:picMk id="35" creationId="{3BC5A44D-56C3-48FA-994F-83FB38F0E23B}"/>
          </ac:picMkLst>
        </pc:picChg>
      </pc:sldChg>
      <pc:sldChg chg="addSp modSp add">
        <pc:chgData name="Aʙꜱᴏʟᴜᴛᴇ Gᴀʀᴅᴇɴ" userId="d962128de69b57e2" providerId="LiveId" clId="{88468CAE-11AC-41F4-903E-7E1609579DD9}" dt="2024-12-16T22:26:15.133" v="1545" actId="1076"/>
        <pc:sldMkLst>
          <pc:docMk/>
          <pc:sldMk cId="1763228587" sldId="316"/>
        </pc:sldMkLst>
        <pc:spChg chg="mod ord">
          <ac:chgData name="Aʙꜱᴏʟᴜᴛᴇ Gᴀʀᴅᴇɴ" userId="d962128de69b57e2" providerId="LiveId" clId="{88468CAE-11AC-41F4-903E-7E1609579DD9}" dt="2024-12-16T22:26:15.133" v="1545" actId="1076"/>
          <ac:spMkLst>
            <pc:docMk/>
            <pc:sldMk cId="1763228587" sldId="316"/>
            <ac:spMk id="33" creationId="{4F894C6B-B9C4-4D9E-BBA4-FD86B6B976FF}"/>
          </ac:spMkLst>
        </pc:spChg>
        <pc:picChg chg="add mod">
          <ac:chgData name="Aʙꜱᴏʟᴜᴛᴇ Gᴀʀᴅᴇɴ" userId="d962128de69b57e2" providerId="LiveId" clId="{88468CAE-11AC-41F4-903E-7E1609579DD9}" dt="2024-12-16T22:18:48.426" v="1510" actId="1076"/>
          <ac:picMkLst>
            <pc:docMk/>
            <pc:sldMk cId="1763228587" sldId="316"/>
            <ac:picMk id="34" creationId="{069A9517-14BA-4B98-BCEE-DFFD60C421AC}"/>
          </ac:picMkLst>
        </pc:picChg>
        <pc:picChg chg="add">
          <ac:chgData name="Aʙꜱᴏʟᴜᴛᴇ Gᴀʀᴅᴇɴ" userId="d962128de69b57e2" providerId="LiveId" clId="{88468CAE-11AC-41F4-903E-7E1609579DD9}" dt="2024-12-16T22:21:01.457" v="1518"/>
          <ac:picMkLst>
            <pc:docMk/>
            <pc:sldMk cId="1763228587" sldId="316"/>
            <ac:picMk id="35" creationId="{1773BCA4-9E1D-41FA-95E7-2E4AF8E2727D}"/>
          </ac:picMkLst>
        </pc:picChg>
        <pc:picChg chg="add mod ord">
          <ac:chgData name="Aʙꜱᴏʟᴜᴛᴇ Gᴀʀᴅᴇɴ" userId="d962128de69b57e2" providerId="LiveId" clId="{88468CAE-11AC-41F4-903E-7E1609579DD9}" dt="2024-12-16T22:26:15.133" v="1545" actId="1076"/>
          <ac:picMkLst>
            <pc:docMk/>
            <pc:sldMk cId="1763228587" sldId="316"/>
            <ac:picMk id="36" creationId="{235F0D89-F88D-47C9-AEBE-A777521D94AF}"/>
          </ac:picMkLst>
        </pc:picChg>
      </pc:sldChg>
      <pc:sldChg chg="addSp modSp add ord">
        <pc:chgData name="Aʙꜱᴏʟᴜᴛᴇ Gᴀʀᴅᴇɴ" userId="d962128de69b57e2" providerId="LiveId" clId="{88468CAE-11AC-41F4-903E-7E1609579DD9}" dt="2024-12-16T22:25:33.823" v="1536"/>
        <pc:sldMkLst>
          <pc:docMk/>
          <pc:sldMk cId="4181802423" sldId="317"/>
        </pc:sldMkLst>
        <pc:spChg chg="mod">
          <ac:chgData name="Aʙꜱᴏʟᴜᴛᴇ Gᴀʀᴅᴇɴ" userId="d962128de69b57e2" providerId="LiveId" clId="{88468CAE-11AC-41F4-903E-7E1609579DD9}" dt="2024-12-16T21:33:01.887" v="1289" actId="1076"/>
          <ac:spMkLst>
            <pc:docMk/>
            <pc:sldMk cId="4181802423" sldId="317"/>
            <ac:spMk id="95" creationId="{4EDF62F5-63C0-4E0F-A60D-022996E84EB9}"/>
          </ac:spMkLst>
        </pc:spChg>
        <pc:spChg chg="mod">
          <ac:chgData name="Aʙꜱᴏʟᴜᴛᴇ Gᴀʀᴅᴇɴ" userId="d962128de69b57e2" providerId="LiveId" clId="{88468CAE-11AC-41F4-903E-7E1609579DD9}" dt="2024-12-16T21:33:22.356" v="1294" actId="1076"/>
          <ac:spMkLst>
            <pc:docMk/>
            <pc:sldMk cId="4181802423" sldId="317"/>
            <ac:spMk id="98" creationId="{DCEA0498-4B27-4AE5-B0AC-3B6676903A4A}"/>
          </ac:spMkLst>
        </pc:spChg>
        <pc:picChg chg="mod">
          <ac:chgData name="Aʙꜱᴏʟᴜᴛᴇ Gᴀʀᴅᴇɴ" userId="d962128de69b57e2" providerId="LiveId" clId="{88468CAE-11AC-41F4-903E-7E1609579DD9}" dt="2024-12-16T21:33:17.308" v="1293" actId="1076"/>
          <ac:picMkLst>
            <pc:docMk/>
            <pc:sldMk cId="4181802423" sldId="317"/>
            <ac:picMk id="22" creationId="{37C0F5E4-FA0C-43E4-A331-B1478C4402C1}"/>
          </ac:picMkLst>
        </pc:picChg>
        <pc:picChg chg="add mod">
          <ac:chgData name="Aʙꜱᴏʟᴜᴛᴇ Gᴀʀᴅᴇɴ" userId="d962128de69b57e2" providerId="LiveId" clId="{88468CAE-11AC-41F4-903E-7E1609579DD9}" dt="2024-12-16T22:18:40.315" v="1506" actId="1076"/>
          <ac:picMkLst>
            <pc:docMk/>
            <pc:sldMk cId="4181802423" sldId="317"/>
            <ac:picMk id="35" creationId="{51767E03-3C3F-4E00-8995-6A3FF256E215}"/>
          </ac:picMkLst>
        </pc:picChg>
        <pc:picChg chg="add">
          <ac:chgData name="Aʙꜱᴏʟᴜᴛᴇ Gᴀʀᴅᴇɴ" userId="d962128de69b57e2" providerId="LiveId" clId="{88468CAE-11AC-41F4-903E-7E1609579DD9}" dt="2024-12-16T22:25:33.823" v="1536"/>
          <ac:picMkLst>
            <pc:docMk/>
            <pc:sldMk cId="4181802423" sldId="317"/>
            <ac:picMk id="36" creationId="{40ED41E7-4D97-4E77-99D1-B1587873E2B8}"/>
          </ac:picMkLst>
        </pc:picChg>
      </pc:sldChg>
      <pc:sldChg chg="addSp modSp add">
        <pc:chgData name="Aʙꜱᴏʟᴜᴛᴇ Gᴀʀᴅᴇɴ" userId="d962128de69b57e2" providerId="LiveId" clId="{88468CAE-11AC-41F4-903E-7E1609579DD9}" dt="2024-12-16T22:25:51.393" v="1541" actId="1076"/>
        <pc:sldMkLst>
          <pc:docMk/>
          <pc:sldMk cId="535729958" sldId="318"/>
        </pc:sldMkLst>
        <pc:spChg chg="mod ord">
          <ac:chgData name="Aʙꜱᴏʟᴜᴛᴇ Gᴀʀᴅᴇɴ" userId="d962128de69b57e2" providerId="LiveId" clId="{88468CAE-11AC-41F4-903E-7E1609579DD9}" dt="2024-12-16T22:25:51.393" v="1541" actId="1076"/>
          <ac:spMkLst>
            <pc:docMk/>
            <pc:sldMk cId="535729958" sldId="318"/>
            <ac:spMk id="103" creationId="{FE6064EA-688E-407D-84CC-E7FAA01E4709}"/>
          </ac:spMkLst>
        </pc:spChg>
        <pc:picChg chg="add">
          <ac:chgData name="Aʙꜱᴏʟᴜᴛᴇ Gᴀʀᴅᴇɴ" userId="d962128de69b57e2" providerId="LiveId" clId="{88468CAE-11AC-41F4-903E-7E1609579DD9}" dt="2024-12-16T22:18:24.029" v="1505"/>
          <ac:picMkLst>
            <pc:docMk/>
            <pc:sldMk cId="535729958" sldId="318"/>
            <ac:picMk id="35" creationId="{37A829E7-1CFE-4B77-B9C5-432D866A5898}"/>
          </ac:picMkLst>
        </pc:picChg>
        <pc:picChg chg="add">
          <ac:chgData name="Aʙꜱᴏʟᴜᴛᴇ Gᴀʀᴅᴇɴ" userId="d962128de69b57e2" providerId="LiveId" clId="{88468CAE-11AC-41F4-903E-7E1609579DD9}" dt="2024-12-16T22:21:06.199" v="1519"/>
          <ac:picMkLst>
            <pc:docMk/>
            <pc:sldMk cId="535729958" sldId="318"/>
            <ac:picMk id="36" creationId="{042B5E02-CFA4-44A2-80F1-D5A64696CC92}"/>
          </ac:picMkLst>
        </pc:picChg>
        <pc:picChg chg="add mod ord">
          <ac:chgData name="Aʙꜱᴏʟᴜᴛᴇ Gᴀʀᴅᴇɴ" userId="d962128de69b57e2" providerId="LiveId" clId="{88468CAE-11AC-41F4-903E-7E1609579DD9}" dt="2024-12-16T22:25:51.393" v="1541" actId="1076"/>
          <ac:picMkLst>
            <pc:docMk/>
            <pc:sldMk cId="535729958" sldId="318"/>
            <ac:picMk id="37" creationId="{465829AE-B9AD-4640-A7B6-28DF239D2C3D}"/>
          </ac:picMkLst>
        </pc:picChg>
      </pc:sldChg>
      <pc:sldMasterChg chg="addSldLayout delSldLayout">
        <pc:chgData name="Aʙꜱᴏʟᴜᴛᴇ Gᴀʀᴅᴇɴ" userId="d962128de69b57e2" providerId="LiveId" clId="{88468CAE-11AC-41F4-903E-7E1609579DD9}" dt="2024-12-16T21:39:59.224" v="1447" actId="2696"/>
        <pc:sldMasterMkLst>
          <pc:docMk/>
          <pc:sldMasterMk cId="0" sldId="2147483678"/>
        </pc:sldMasterMkLst>
        <pc:sldLayoutChg chg="del">
          <pc:chgData name="Aʙꜱᴏʟᴜᴛᴇ Gᴀʀᴅᴇɴ" userId="d962128de69b57e2" providerId="LiveId" clId="{88468CAE-11AC-41F4-903E-7E1609579DD9}" dt="2024-12-16T20:26:38.259" v="923" actId="2696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Aʙꜱᴏʟᴜᴛᴇ Gᴀʀᴅᴇɴ" userId="d962128de69b57e2" providerId="LiveId" clId="{88468CAE-11AC-41F4-903E-7E1609579DD9}" dt="2024-12-16T21:33:53.602" v="1320" actId="2696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Aʙꜱᴏʟᴜᴛᴇ Gᴀʀᴅᴇɴ" userId="d962128de69b57e2" providerId="LiveId" clId="{88468CAE-11AC-41F4-903E-7E1609579DD9}" dt="2024-12-16T21:33:37.948" v="1310" actId="2696"/>
          <pc:sldLayoutMkLst>
            <pc:docMk/>
            <pc:sldMasterMk cId="0" sldId="2147483678"/>
            <pc:sldLayoutMk cId="0" sldId="2147483653"/>
          </pc:sldLayoutMkLst>
        </pc:sldLayoutChg>
        <pc:sldLayoutChg chg="del">
          <pc:chgData name="Aʙꜱᴏʟᴜᴛᴇ Gᴀʀᴅᴇɴ" userId="d962128de69b57e2" providerId="LiveId" clId="{88468CAE-11AC-41F4-903E-7E1609579DD9}" dt="2024-12-16T21:34:08.124" v="1337" actId="2696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Aʙꜱᴏʟᴜᴛᴇ Gᴀʀᴅᴇɴ" userId="d962128de69b57e2" providerId="LiveId" clId="{88468CAE-11AC-41F4-903E-7E1609579DD9}" dt="2024-12-16T21:33:31.230" v="1298" actId="2696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Aʙꜱᴏʟᴜᴛᴇ Gᴀʀᴅᴇɴ" userId="d962128de69b57e2" providerId="LiveId" clId="{88468CAE-11AC-41F4-903E-7E1609579DD9}" dt="2024-12-16T21:34:06.984" v="1334" actId="2696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Aʙꜱᴏʟᴜᴛᴇ Gᴀʀᴅᴇɴ" userId="d962128de69b57e2" providerId="LiveId" clId="{88468CAE-11AC-41F4-903E-7E1609579DD9}" dt="2024-12-16T21:34:08.694" v="1339" actId="2696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Aʙꜱᴏʟᴜᴛᴇ Gᴀʀᴅᴇɴ" userId="d962128de69b57e2" providerId="LiveId" clId="{88468CAE-11AC-41F4-903E-7E1609579DD9}" dt="2024-12-16T21:33:32.320" v="1300" actId="2696"/>
          <pc:sldLayoutMkLst>
            <pc:docMk/>
            <pc:sldMasterMk cId="0" sldId="2147483678"/>
            <pc:sldLayoutMk cId="0" sldId="2147483659"/>
          </pc:sldLayoutMkLst>
        </pc:sldLayoutChg>
        <pc:sldLayoutChg chg="del">
          <pc:chgData name="Aʙꜱᴏʟᴜᴛᴇ Gᴀʀᴅᴇɴ" userId="d962128de69b57e2" providerId="LiveId" clId="{88468CAE-11AC-41F4-903E-7E1609579DD9}" dt="2024-12-16T21:33:36.508" v="1306" actId="2696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Aʙꜱᴏʟᴜᴛᴇ Gᴀʀᴅᴇɴ" userId="d962128de69b57e2" providerId="LiveId" clId="{88468CAE-11AC-41F4-903E-7E1609579DD9}" dt="2024-12-16T21:34:09.805" v="1343" actId="2696"/>
          <pc:sldLayoutMkLst>
            <pc:docMk/>
            <pc:sldMasterMk cId="0" sldId="2147483678"/>
            <pc:sldLayoutMk cId="0" sldId="2147483661"/>
          </pc:sldLayoutMkLst>
        </pc:sldLayoutChg>
        <pc:sldLayoutChg chg="add del">
          <pc:chgData name="Aʙꜱᴏʟᴜᴛᴇ Gᴀʀᴅᴇɴ" userId="d962128de69b57e2" providerId="LiveId" clId="{88468CAE-11AC-41F4-903E-7E1609579DD9}" dt="2024-12-16T21:39:59.224" v="1447" actId="2696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Aʙꜱᴏʟᴜᴛᴇ Gᴀʀᴅᴇɴ" userId="d962128de69b57e2" providerId="LiveId" clId="{88468CAE-11AC-41F4-903E-7E1609579DD9}" dt="2024-12-16T21:33:54.405" v="1322" actId="2696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Aʙꜱᴏʟᴜᴛᴇ Gᴀʀᴅᴇɴ" userId="d962128de69b57e2" providerId="LiveId" clId="{88468CAE-11AC-41F4-903E-7E1609579DD9}" dt="2024-12-16T21:33:35.519" v="1304" actId="2696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Aʙꜱᴏʟᴜᴛᴇ Gᴀʀᴅᴇɴ" userId="d962128de69b57e2" providerId="LiveId" clId="{88468CAE-11AC-41F4-903E-7E1609579DD9}" dt="2024-12-16T21:33:37.161" v="1308" actId="2696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Aʙꜱᴏʟᴜᴛᴇ Gᴀʀᴅᴇɴ" userId="d962128de69b57e2" providerId="LiveId" clId="{88468CAE-11AC-41F4-903E-7E1609579DD9}" dt="2024-12-16T21:34:17.263" v="1352" actId="2696"/>
          <pc:sldLayoutMkLst>
            <pc:docMk/>
            <pc:sldMasterMk cId="0" sldId="2147483678"/>
            <pc:sldLayoutMk cId="0" sldId="2147483666"/>
          </pc:sldLayoutMkLst>
        </pc:sldLayoutChg>
        <pc:sldLayoutChg chg="add del">
          <pc:chgData name="Aʙꜱᴏʟᴜᴛᴇ Gᴀʀᴅᴇɴ" userId="d962128de69b57e2" providerId="LiveId" clId="{88468CAE-11AC-41F4-903E-7E1609579DD9}" dt="2024-12-16T21:34:03.653" v="1330" actId="2696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Aʙꜱᴏʟᴜᴛᴇ Gᴀʀᴅᴇɴ" userId="d962128de69b57e2" providerId="LiveId" clId="{88468CAE-11AC-41F4-903E-7E1609579DD9}" dt="2024-12-16T21:33:34.576" v="1302" actId="2696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Aʙꜱᴏʟᴜᴛᴇ Gᴀʀᴅᴇɴ" userId="d962128de69b57e2" providerId="LiveId" clId="{88468CAE-11AC-41F4-903E-7E1609579DD9}" dt="2024-12-16T21:33:52.065" v="1315" actId="2696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Aʙꜱᴏʟᴜᴛᴇ Gᴀʀᴅᴇɴ" userId="d962128de69b57e2" providerId="LiveId" clId="{88468CAE-11AC-41F4-903E-7E1609579DD9}" dt="2024-12-16T21:33:50.682" v="1312" actId="2696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Aʙꜱᴏʟᴜᴛᴇ Gᴀʀᴅᴇɴ" userId="d962128de69b57e2" providerId="LiveId" clId="{88468CAE-11AC-41F4-903E-7E1609579DD9}" dt="2024-12-16T21:34:09.214" v="1341" actId="2696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Aʙꜱᴏʟᴜᴛᴇ Gᴀʀᴅᴇɴ" userId="d962128de69b57e2" providerId="LiveId" clId="{88468CAE-11AC-41F4-903E-7E1609579DD9}" dt="2024-12-16T21:33:53.087" v="1318" actId="2696"/>
          <pc:sldLayoutMkLst>
            <pc:docMk/>
            <pc:sldMasterMk cId="0" sldId="2147483678"/>
            <pc:sldLayoutMk cId="0" sldId="2147483672"/>
          </pc:sldLayoutMkLst>
        </pc:sldLayoutChg>
        <pc:sldLayoutChg chg="del">
          <pc:chgData name="Aʙꜱᴏʟᴜᴛᴇ Gᴀʀᴅᴇɴ" userId="d962128de69b57e2" providerId="LiveId" clId="{88468CAE-11AC-41F4-903E-7E1609579DD9}" dt="2024-12-16T21:34:10.202" v="1345" actId="2696"/>
          <pc:sldLayoutMkLst>
            <pc:docMk/>
            <pc:sldMasterMk cId="0" sldId="2147483678"/>
            <pc:sldLayoutMk cId="0" sldId="2147483673"/>
          </pc:sldLayoutMkLst>
        </pc:sldLayoutChg>
      </pc:sldMasterChg>
      <pc:sldMasterChg chg="del delSldLayout">
        <pc:chgData name="Aʙꜱᴏʟᴜᴛᴇ Gᴀʀᴅᴇɴ" userId="d962128de69b57e2" providerId="LiveId" clId="{88468CAE-11AC-41F4-903E-7E1609579DD9}" dt="2024-12-16T21:34:25.782" v="1373" actId="2696"/>
        <pc:sldMasterMkLst>
          <pc:docMk/>
          <pc:sldMasterMk cId="0" sldId="2147483679"/>
        </pc:sldMasterMkLst>
        <pc:sldLayoutChg chg="del">
          <pc:chgData name="Aʙꜱᴏʟᴜᴛᴇ Gᴀʀᴅᴇɴ" userId="d962128de69b57e2" providerId="LiveId" clId="{88468CAE-11AC-41F4-903E-7E1609579DD9}" dt="2024-12-16T21:34:25.779" v="1372" actId="2696"/>
          <pc:sldLayoutMkLst>
            <pc:docMk/>
            <pc:sldMasterMk cId="0" sldId="2147483679"/>
            <pc:sldLayoutMk cId="0" sldId="2147483676"/>
          </pc:sldLayoutMkLst>
        </pc:sldLayoutChg>
        <pc:sldLayoutChg chg="del">
          <pc:chgData name="Aʙꜱᴏʟᴜᴛᴇ Gᴀʀᴅᴇɴ" userId="d962128de69b57e2" providerId="LiveId" clId="{88468CAE-11AC-41F4-903E-7E1609579DD9}" dt="2024-12-16T21:34:22.926" v="1364" actId="2696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d1d5e8f9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d1d5e8f9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05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104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819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231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032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163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646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11928303e8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11928303e8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1928303e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1928303e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d1d5e8f9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d1d5e8f9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22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1928303e8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1928303e8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1928303e8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1928303e8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453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1928303e8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1928303e8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154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643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6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1928303e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1928303e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600" y="1330803"/>
            <a:ext cx="4962000" cy="206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600" y="3446997"/>
            <a:ext cx="38100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41000" y="2604684"/>
            <a:ext cx="7062000" cy="743400"/>
          </a:xfrm>
          <a:prstGeom prst="rect">
            <a:avLst/>
          </a:prstGeom>
          <a:noFill/>
          <a:effectLst>
            <a:outerShdw dist="7620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023300" y="1386299"/>
            <a:ext cx="1097400" cy="1097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967250" y="3391501"/>
            <a:ext cx="52095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83" y="745150"/>
            <a:ext cx="760950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75" y="3165700"/>
            <a:ext cx="1170100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00" y="2506375"/>
            <a:ext cx="843100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6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415751" y="4323497"/>
            <a:ext cx="671249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71387" y="3582000"/>
            <a:ext cx="432075" cy="4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4700"/>
            <a:ext cx="997275" cy="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1458300" y="3370519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 idx="2"/>
          </p:nvPr>
        </p:nvSpPr>
        <p:spPr>
          <a:xfrm>
            <a:off x="4772700" y="3370519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"/>
          </p:nvPr>
        </p:nvSpPr>
        <p:spPr>
          <a:xfrm>
            <a:off x="4772700" y="3734394"/>
            <a:ext cx="2913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3"/>
          </p:nvPr>
        </p:nvSpPr>
        <p:spPr>
          <a:xfrm>
            <a:off x="1458000" y="3734394"/>
            <a:ext cx="2913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7114379" y="4747621"/>
            <a:ext cx="111863" cy="48162"/>
          </a:xfrm>
          <a:custGeom>
            <a:avLst/>
            <a:gdLst/>
            <a:ahLst/>
            <a:cxnLst/>
            <a:rect l="l" t="t" r="r" b="b"/>
            <a:pathLst>
              <a:path w="2966" h="1277" fill="none" extrusionOk="0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6344360" y="4890557"/>
            <a:ext cx="21988" cy="66567"/>
          </a:xfrm>
          <a:custGeom>
            <a:avLst/>
            <a:gdLst/>
            <a:ahLst/>
            <a:cxnLst/>
            <a:rect l="l" t="t" r="r" b="b"/>
            <a:pathLst>
              <a:path w="583" h="1765" fill="none" extrusionOk="0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21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" name="Google Shape;16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23593" flipH="1">
            <a:off x="7930316" y="3846601"/>
            <a:ext cx="1076589" cy="10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52475" y="3639347"/>
            <a:ext cx="343650" cy="3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519932" y="2957802"/>
            <a:ext cx="542300" cy="5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1203" y="520118"/>
            <a:ext cx="1026600" cy="11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l="14770"/>
          <a:stretch/>
        </p:blipFill>
        <p:spPr>
          <a:xfrm>
            <a:off x="0" y="3165700"/>
            <a:ext cx="997275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9499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1848" y="2840165"/>
            <a:ext cx="854874" cy="1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2950" y="191310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" y="885436"/>
            <a:ext cx="490107" cy="50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332449" y="3074733"/>
            <a:ext cx="1735351" cy="200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600" y="957797"/>
            <a:ext cx="396100" cy="4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4325" y="143625"/>
            <a:ext cx="802200" cy="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7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slide" Target="slide6.xml"/><Relationship Id="rId4" Type="http://schemas.openxmlformats.org/officeDocument/2006/relationships/slide" Target="slide7.xml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12.xml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slide" Target="slide6.xml"/><Relationship Id="rId4" Type="http://schemas.openxmlformats.org/officeDocument/2006/relationships/slide" Target="slide7.xml"/><Relationship Id="rId9" Type="http://schemas.openxmlformats.org/officeDocument/2006/relationships/image" Target="../media/image34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12.xml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slide" Target="slide6.xml"/><Relationship Id="rId4" Type="http://schemas.openxmlformats.org/officeDocument/2006/relationships/slide" Target="slide7.xml"/><Relationship Id="rId9" Type="http://schemas.openxmlformats.org/officeDocument/2006/relationships/image" Target="../media/image34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27.png"/><Relationship Id="rId10" Type="http://schemas.openxmlformats.org/officeDocument/2006/relationships/slide" Target="slide6.xml"/><Relationship Id="rId4" Type="http://schemas.openxmlformats.org/officeDocument/2006/relationships/slide" Target="slide7.xml"/><Relationship Id="rId9" Type="http://schemas.openxmlformats.org/officeDocument/2006/relationships/image" Target="../media/image34.png"/><Relationship Id="rId1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27.png"/><Relationship Id="rId10" Type="http://schemas.openxmlformats.org/officeDocument/2006/relationships/slide" Target="slide6.xml"/><Relationship Id="rId4" Type="http://schemas.openxmlformats.org/officeDocument/2006/relationships/slide" Target="slide7.xml"/><Relationship Id="rId9" Type="http://schemas.openxmlformats.org/officeDocument/2006/relationships/image" Target="../media/image34.png"/><Relationship Id="rId14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slide" Target="slide16.xml"/><Relationship Id="rId10" Type="http://schemas.openxmlformats.org/officeDocument/2006/relationships/slide" Target="slide6.xml"/><Relationship Id="rId4" Type="http://schemas.openxmlformats.org/officeDocument/2006/relationships/slide" Target="slide7.xml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slide" Target="slide16.xml"/><Relationship Id="rId10" Type="http://schemas.openxmlformats.org/officeDocument/2006/relationships/slide" Target="slide6.xml"/><Relationship Id="rId4" Type="http://schemas.openxmlformats.org/officeDocument/2006/relationships/slide" Target="slide7.xml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microsoft.com/office/2017/06/relationships/model3d" Target="../media/model3d3.glb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10" Type="http://schemas.microsoft.com/office/2017/06/relationships/model3d" Target="../media/model3d2.glb"/><Relationship Id="rId19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slide" Target="slide6.xml"/><Relationship Id="rId14" Type="http://schemas.openxmlformats.org/officeDocument/2006/relationships/image" Target="../media/image23.png"/><Relationship Id="rId22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slide" Target="slide5.xml"/><Relationship Id="rId4" Type="http://schemas.openxmlformats.org/officeDocument/2006/relationships/image" Target="../media/image18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slide" Target="slide15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10" Type="http://schemas.openxmlformats.org/officeDocument/2006/relationships/slide" Target="slide11.xml"/><Relationship Id="rId19" Type="http://schemas.openxmlformats.org/officeDocument/2006/relationships/image" Target="../media/image27.png"/><Relationship Id="rId4" Type="http://schemas.openxmlformats.org/officeDocument/2006/relationships/slide" Target="slide13.xml"/><Relationship Id="rId9" Type="http://schemas.openxmlformats.org/officeDocument/2006/relationships/image" Target="../media/image31.png"/><Relationship Id="rId1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slide" Target="slide8.xml"/><Relationship Id="rId4" Type="http://schemas.openxmlformats.org/officeDocument/2006/relationships/image" Target="../media/image30.png"/><Relationship Id="rId9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slide" Target="slide8.xml"/><Relationship Id="rId4" Type="http://schemas.openxmlformats.org/officeDocument/2006/relationships/image" Target="../media/image30.png"/><Relationship Id="rId9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slide" Target="slide6.xml"/><Relationship Id="rId4" Type="http://schemas.openxmlformats.org/officeDocument/2006/relationships/slide" Target="slide7.xml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ctrTitle"/>
          </p:nvPr>
        </p:nvSpPr>
        <p:spPr>
          <a:xfrm>
            <a:off x="1189947" y="674747"/>
            <a:ext cx="2013874" cy="683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Komika Axis" panose="02000506000000020004" pitchFamily="2" charset="0"/>
              </a:rPr>
              <a:t>Holdem</a:t>
            </a:r>
            <a:endParaRPr sz="3500" dirty="0">
              <a:latin typeface="Komika Axis" panose="02000506000000020004" pitchFamily="2" charset="0"/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1"/>
          </p:nvPr>
        </p:nvSpPr>
        <p:spPr>
          <a:xfrm>
            <a:off x="807706" y="4468753"/>
            <a:ext cx="425052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omika Axis" panose="02000506000000020004" pitchFamily="2" charset="0"/>
              </a:rPr>
              <a:t>Azima qadirli, Murad Babayev, murad sadiqov</a:t>
            </a:r>
            <a:endParaRPr sz="1200" dirty="0">
              <a:latin typeface="Komika Axis" panose="02000506000000020004" pitchFamily="2" charset="0"/>
            </a:endParaRPr>
          </a:p>
        </p:txBody>
      </p:sp>
      <p:grpSp>
        <p:nvGrpSpPr>
          <p:cNvPr id="274" name="Google Shape;274;p33"/>
          <p:cNvGrpSpPr/>
          <p:nvPr/>
        </p:nvGrpSpPr>
        <p:grpSpPr>
          <a:xfrm>
            <a:off x="5681600" y="625464"/>
            <a:ext cx="3292410" cy="3477078"/>
            <a:chOff x="5576249" y="845431"/>
            <a:chExt cx="3292410" cy="3477078"/>
          </a:xfrm>
        </p:grpSpPr>
        <p:pic>
          <p:nvPicPr>
            <p:cNvPr id="275" name="Google Shape;27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29100" y="89471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3"/>
            <p:cNvGrpSpPr/>
            <p:nvPr/>
          </p:nvGrpSpPr>
          <p:grpSpPr>
            <a:xfrm rot="-3523610">
              <a:off x="5853009" y="1489670"/>
              <a:ext cx="2738890" cy="2188600"/>
              <a:chOff x="787703" y="3164400"/>
              <a:chExt cx="2024505" cy="1617747"/>
            </a:xfrm>
          </p:grpSpPr>
          <p:pic>
            <p:nvPicPr>
              <p:cNvPr id="277" name="Google Shape;277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7703" y="3346648"/>
                <a:ext cx="944830" cy="978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3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55895" y="3164400"/>
                <a:ext cx="1656313" cy="16177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357F7F8-3F1E-4765-8D9D-90CDD7529C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8043859"/>
                  </p:ext>
                </p:extLst>
              </p:nvPr>
            </p:nvGraphicFramePr>
            <p:xfrm>
              <a:off x="3863798" y="1760986"/>
              <a:ext cx="1320710" cy="132071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20710" cy="1320710"/>
                    </a:xfrm>
                    <a:prstGeom prst="rect">
                      <a:avLst/>
                    </a:prstGeom>
                  </am3d:spPr>
                  <am3d:camera>
                    <am3d:pos x="0" y="0" z="681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007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27978" ay="418555" az="37624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509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357F7F8-3F1E-4765-8D9D-90CDD7529C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3798" y="1760986"/>
                <a:ext cx="1320710" cy="1320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FD01DE3E-CAC6-4623-B4CB-6B033969D5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1131478"/>
                  </p:ext>
                </p:extLst>
              </p:nvPr>
            </p:nvGraphicFramePr>
            <p:xfrm>
              <a:off x="4050742" y="1760986"/>
              <a:ext cx="1320710" cy="132071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20710" cy="1320710"/>
                    </a:xfrm>
                    <a:prstGeom prst="rect">
                      <a:avLst/>
                    </a:prstGeom>
                  </am3d:spPr>
                  <am3d:camera>
                    <am3d:pos x="0" y="0" z="681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007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27978" ay="418555" az="37624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509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FD01DE3E-CAC6-4623-B4CB-6B033969D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0742" y="1760986"/>
                <a:ext cx="1320710" cy="132071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1B1A1EE-7349-443F-A3A0-3780DACFB4F8}"/>
              </a:ext>
            </a:extLst>
          </p:cNvPr>
          <p:cNvGrpSpPr/>
          <p:nvPr/>
        </p:nvGrpSpPr>
        <p:grpSpPr>
          <a:xfrm>
            <a:off x="3339497" y="1119164"/>
            <a:ext cx="2743200" cy="2743200"/>
            <a:chOff x="1456326" y="2024046"/>
            <a:chExt cx="1828800" cy="18288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561F18-0A12-470E-A8CE-94520B94809F}"/>
                </a:ext>
              </a:extLst>
            </p:cNvPr>
            <p:cNvSpPr/>
            <p:nvPr/>
          </p:nvSpPr>
          <p:spPr>
            <a:xfrm>
              <a:off x="1456326" y="2024046"/>
              <a:ext cx="1828800" cy="1828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08AE7-E390-4620-A36E-B8CBC7B64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6326" y="2024046"/>
              <a:ext cx="1828800" cy="18288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EC5792-46DF-41F4-93D6-47342F2DB4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302" y="1803969"/>
            <a:ext cx="1373589" cy="13735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EC0E7C-4BAD-4724-BFA9-3920D3E36CE6}"/>
              </a:ext>
            </a:extLst>
          </p:cNvPr>
          <p:cNvSpPr/>
          <p:nvPr/>
        </p:nvSpPr>
        <p:spPr>
          <a:xfrm>
            <a:off x="846616" y="11277600"/>
            <a:ext cx="7728960" cy="4588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EDF62F5-63C0-4E0F-A60D-022996E84EB9}"/>
              </a:ext>
            </a:extLst>
          </p:cNvPr>
          <p:cNvSpPr/>
          <p:nvPr/>
        </p:nvSpPr>
        <p:spPr>
          <a:xfrm>
            <a:off x="-392025" y="-663954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9A0CF-24C0-4D70-A2B6-A80D9B07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4487" y="15084526"/>
            <a:ext cx="4711652" cy="5143500"/>
          </a:xfrm>
          <a:prstGeom prst="rect">
            <a:avLst/>
          </a:prstGeom>
        </p:spPr>
      </p:pic>
      <p:sp>
        <p:nvSpPr>
          <p:cNvPr id="98" name="Rectangle: Rounded Corners 97">
            <a:hlinkClick r:id="rId10" action="ppaction://hlinksldjump"/>
            <a:extLst>
              <a:ext uri="{FF2B5EF4-FFF2-40B4-BE49-F238E27FC236}">
                <a16:creationId xmlns:a16="http://schemas.microsoft.com/office/drawing/2014/main" id="{DCEA0498-4B27-4AE5-B0AC-3B6676903A4A}"/>
              </a:ext>
            </a:extLst>
          </p:cNvPr>
          <p:cNvSpPr/>
          <p:nvPr/>
        </p:nvSpPr>
        <p:spPr>
          <a:xfrm>
            <a:off x="7990918" y="245330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89A4B3-EAD4-4D65-822E-D1A36CC774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0796" y="139443"/>
            <a:ext cx="3886006" cy="4864614"/>
          </a:xfrm>
          <a:prstGeom prst="rect">
            <a:avLst/>
          </a:prstGeom>
        </p:spPr>
      </p:pic>
      <p:pic>
        <p:nvPicPr>
          <p:cNvPr id="32" name="Picture 6" descr="What is a QR Code? Why the Need? What is the Value? - Dhiway">
            <a:hlinkClick r:id="rId12" action="ppaction://hlinksldjump"/>
            <a:extLst>
              <a:ext uri="{FF2B5EF4-FFF2-40B4-BE49-F238E27FC236}">
                <a16:creationId xmlns:a16="http://schemas.microsoft.com/office/drawing/2014/main" id="{035DED3D-09BD-4758-AADA-26A830C2D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9386544" y="21323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What is a QR Code? Why the Need? What is the Value? - Dhiway">
            <a:hlinkClick r:id="rId12" action="ppaction://hlinksldjump"/>
            <a:extLst>
              <a:ext uri="{FF2B5EF4-FFF2-40B4-BE49-F238E27FC236}">
                <a16:creationId xmlns:a16="http://schemas.microsoft.com/office/drawing/2014/main" id="{C660991D-BECC-4D59-87A7-F486BC568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7443710" y="1883186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82B2F03-25DA-4327-92AB-64AF4E510730}"/>
              </a:ext>
            </a:extLst>
          </p:cNvPr>
          <p:cNvSpPr/>
          <p:nvPr/>
        </p:nvSpPr>
        <p:spPr>
          <a:xfrm>
            <a:off x="5232269" y="977684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77E2DD-94DD-4655-B3F4-8FF2F89622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9583" y="1169827"/>
            <a:ext cx="2982501" cy="2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7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EDF62F5-63C0-4E0F-A60D-022996E84EB9}"/>
              </a:ext>
            </a:extLst>
          </p:cNvPr>
          <p:cNvSpPr/>
          <p:nvPr/>
        </p:nvSpPr>
        <p:spPr>
          <a:xfrm>
            <a:off x="-392025" y="-784227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9A0CF-24C0-4D70-A2B6-A80D9B07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471" y="10544767"/>
            <a:ext cx="4711652" cy="5143500"/>
          </a:xfrm>
          <a:prstGeom prst="rect">
            <a:avLst/>
          </a:prstGeom>
        </p:spPr>
      </p:pic>
      <p:sp>
        <p:nvSpPr>
          <p:cNvPr id="98" name="Rectangle: Rounded Corners 97">
            <a:hlinkClick r:id="rId10" action="ppaction://hlinksldjump"/>
            <a:extLst>
              <a:ext uri="{FF2B5EF4-FFF2-40B4-BE49-F238E27FC236}">
                <a16:creationId xmlns:a16="http://schemas.microsoft.com/office/drawing/2014/main" id="{DCEA0498-4B27-4AE5-B0AC-3B6676903A4A}"/>
              </a:ext>
            </a:extLst>
          </p:cNvPr>
          <p:cNvSpPr/>
          <p:nvPr/>
        </p:nvSpPr>
        <p:spPr>
          <a:xfrm>
            <a:off x="7960938" y="325863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C23854-0A3F-438A-8972-775ABFA773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294" y="13116517"/>
            <a:ext cx="3886006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76A69C-D72F-49E2-A68E-78D51774E6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848" y="1172972"/>
            <a:ext cx="4733303" cy="279755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EDD42BC-5458-41FB-92BA-C779D3B968E5}"/>
              </a:ext>
            </a:extLst>
          </p:cNvPr>
          <p:cNvSpPr/>
          <p:nvPr/>
        </p:nvSpPr>
        <p:spPr>
          <a:xfrm>
            <a:off x="10155004" y="769963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What is a QR Code? Why the Need? What is the Value? - Dhiway">
            <a:hlinkClick r:id="rId13" action="ppaction://hlinksldjump"/>
            <a:extLst>
              <a:ext uri="{FF2B5EF4-FFF2-40B4-BE49-F238E27FC236}">
                <a16:creationId xmlns:a16="http://schemas.microsoft.com/office/drawing/2014/main" id="{88A1EF56-7A5A-4E51-9C46-8712257D4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7902203" y="21317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99237B-7D86-4843-8166-720CCF1260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2318" y="962106"/>
            <a:ext cx="2982501" cy="2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0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EDF62F5-63C0-4E0F-A60D-022996E84EB9}"/>
              </a:ext>
            </a:extLst>
          </p:cNvPr>
          <p:cNvSpPr/>
          <p:nvPr/>
        </p:nvSpPr>
        <p:spPr>
          <a:xfrm>
            <a:off x="-392025" y="-784227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9A0CF-24C0-4D70-A2B6-A80D9B07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471" y="10544767"/>
            <a:ext cx="4711652" cy="5143500"/>
          </a:xfrm>
          <a:prstGeom prst="rect">
            <a:avLst/>
          </a:prstGeom>
        </p:spPr>
      </p:pic>
      <p:sp>
        <p:nvSpPr>
          <p:cNvPr id="98" name="Rectangle: Rounded Corners 97">
            <a:hlinkClick r:id="rId10" action="ppaction://hlinksldjump"/>
            <a:extLst>
              <a:ext uri="{FF2B5EF4-FFF2-40B4-BE49-F238E27FC236}">
                <a16:creationId xmlns:a16="http://schemas.microsoft.com/office/drawing/2014/main" id="{DCEA0498-4B27-4AE5-B0AC-3B6676903A4A}"/>
              </a:ext>
            </a:extLst>
          </p:cNvPr>
          <p:cNvSpPr/>
          <p:nvPr/>
        </p:nvSpPr>
        <p:spPr>
          <a:xfrm>
            <a:off x="7960938" y="325863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C23854-0A3F-438A-8972-775ABFA773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294" y="13116517"/>
            <a:ext cx="3886006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76A69C-D72F-49E2-A68E-78D51774E6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848" y="1172972"/>
            <a:ext cx="4733303" cy="2797555"/>
          </a:xfrm>
          <a:prstGeom prst="rect">
            <a:avLst/>
          </a:prstGeom>
        </p:spPr>
      </p:pic>
      <p:pic>
        <p:nvPicPr>
          <p:cNvPr id="33" name="Picture 6" descr="What is a QR Code? Why the Need? What is the Value? - Dhiway">
            <a:hlinkClick r:id="rId13" action="ppaction://hlinksldjump"/>
            <a:extLst>
              <a:ext uri="{FF2B5EF4-FFF2-40B4-BE49-F238E27FC236}">
                <a16:creationId xmlns:a16="http://schemas.microsoft.com/office/drawing/2014/main" id="{2146A330-B5D8-4C12-89D1-E1B60A6E0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9386544" y="21323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What is a QR Code? Why the Need? What is the Value? - Dhiway">
            <a:hlinkClick r:id="rId13" action="ppaction://hlinksldjump"/>
            <a:extLst>
              <a:ext uri="{FF2B5EF4-FFF2-40B4-BE49-F238E27FC236}">
                <a16:creationId xmlns:a16="http://schemas.microsoft.com/office/drawing/2014/main" id="{72EAD0FA-3283-4AA2-AD56-10E597BFC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7902203" y="21317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EDD42BC-5458-41FB-92BA-C779D3B968E5}"/>
              </a:ext>
            </a:extLst>
          </p:cNvPr>
          <p:cNvSpPr/>
          <p:nvPr/>
        </p:nvSpPr>
        <p:spPr>
          <a:xfrm>
            <a:off x="5348064" y="888355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E0B241A-25C1-4A87-9C8F-EBDD8E066B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65378" y="1080498"/>
            <a:ext cx="2982501" cy="2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1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EDF62F5-63C0-4E0F-A60D-022996E84EB9}"/>
              </a:ext>
            </a:extLst>
          </p:cNvPr>
          <p:cNvSpPr/>
          <p:nvPr/>
        </p:nvSpPr>
        <p:spPr>
          <a:xfrm>
            <a:off x="-392025" y="-722364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9A0CF-24C0-4D70-A2B6-A80D9B07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471" y="10544767"/>
            <a:ext cx="4711652" cy="5143500"/>
          </a:xfrm>
          <a:prstGeom prst="rect">
            <a:avLst/>
          </a:prstGeom>
        </p:spPr>
      </p:pic>
      <p:sp>
        <p:nvSpPr>
          <p:cNvPr id="98" name="Rectangle: Rounded Corners 97">
            <a:hlinkClick r:id="rId10" action="ppaction://hlinksldjump"/>
            <a:extLst>
              <a:ext uri="{FF2B5EF4-FFF2-40B4-BE49-F238E27FC236}">
                <a16:creationId xmlns:a16="http://schemas.microsoft.com/office/drawing/2014/main" id="{DCEA0498-4B27-4AE5-B0AC-3B6676903A4A}"/>
              </a:ext>
            </a:extLst>
          </p:cNvPr>
          <p:cNvSpPr/>
          <p:nvPr/>
        </p:nvSpPr>
        <p:spPr>
          <a:xfrm>
            <a:off x="7960938" y="371074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C23854-0A3F-438A-8972-775ABFA773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294" y="13116517"/>
            <a:ext cx="3886006" cy="5143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A139D3-5F13-4C32-8DD7-391D41F887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7847" y="17254989"/>
            <a:ext cx="3400900" cy="20100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6120B9-2E9E-462E-AF19-5807F50AEE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002" y="958061"/>
            <a:ext cx="7268589" cy="34294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F894C6B-B9C4-4D9E-BBA4-FD86B6B976FF}"/>
              </a:ext>
            </a:extLst>
          </p:cNvPr>
          <p:cNvSpPr/>
          <p:nvPr/>
        </p:nvSpPr>
        <p:spPr>
          <a:xfrm>
            <a:off x="10155004" y="769963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" descr="What is a QR Code? Why the Need? What is the Value? - Dhiway">
            <a:hlinkClick r:id="rId14" action="ppaction://hlinksldjump"/>
            <a:extLst>
              <a:ext uri="{FF2B5EF4-FFF2-40B4-BE49-F238E27FC236}">
                <a16:creationId xmlns:a16="http://schemas.microsoft.com/office/drawing/2014/main" id="{C389C286-1004-4DA5-80C5-19BAEDAEC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8305714" y="21323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C5A44D-56C3-48FA-994F-83FB38F0E2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2318" y="962106"/>
            <a:ext cx="2982501" cy="2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EDF62F5-63C0-4E0F-A60D-022996E84EB9}"/>
              </a:ext>
            </a:extLst>
          </p:cNvPr>
          <p:cNvSpPr/>
          <p:nvPr/>
        </p:nvSpPr>
        <p:spPr>
          <a:xfrm>
            <a:off x="-392025" y="-722364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9A0CF-24C0-4D70-A2B6-A80D9B07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471" y="10544767"/>
            <a:ext cx="4711652" cy="5143500"/>
          </a:xfrm>
          <a:prstGeom prst="rect">
            <a:avLst/>
          </a:prstGeom>
        </p:spPr>
      </p:pic>
      <p:sp>
        <p:nvSpPr>
          <p:cNvPr id="98" name="Rectangle: Rounded Corners 97">
            <a:hlinkClick r:id="rId10" action="ppaction://hlinksldjump"/>
            <a:extLst>
              <a:ext uri="{FF2B5EF4-FFF2-40B4-BE49-F238E27FC236}">
                <a16:creationId xmlns:a16="http://schemas.microsoft.com/office/drawing/2014/main" id="{DCEA0498-4B27-4AE5-B0AC-3B6676903A4A}"/>
              </a:ext>
            </a:extLst>
          </p:cNvPr>
          <p:cNvSpPr/>
          <p:nvPr/>
        </p:nvSpPr>
        <p:spPr>
          <a:xfrm>
            <a:off x="7960938" y="371074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C23854-0A3F-438A-8972-775ABFA773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294" y="13116517"/>
            <a:ext cx="3886006" cy="5143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A139D3-5F13-4C32-8DD7-391D41F887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7847" y="17254989"/>
            <a:ext cx="3400900" cy="20100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6120B9-2E9E-462E-AF19-5807F50AEE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002" y="958061"/>
            <a:ext cx="7268589" cy="3429479"/>
          </a:xfrm>
          <a:prstGeom prst="rect">
            <a:avLst/>
          </a:prstGeom>
        </p:spPr>
      </p:pic>
      <p:pic>
        <p:nvPicPr>
          <p:cNvPr id="34" name="Picture 6" descr="What is a QR Code? Why the Need? What is the Value? - Dhiway">
            <a:hlinkClick r:id="rId14" action="ppaction://hlinksldjump"/>
            <a:extLst>
              <a:ext uri="{FF2B5EF4-FFF2-40B4-BE49-F238E27FC236}">
                <a16:creationId xmlns:a16="http://schemas.microsoft.com/office/drawing/2014/main" id="{069A9517-14BA-4B98-BCEE-DFFD60C42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9386544" y="21323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What is a QR Code? Why the Need? What is the Value? - Dhiway">
            <a:hlinkClick r:id="rId14" action="ppaction://hlinksldjump"/>
            <a:extLst>
              <a:ext uri="{FF2B5EF4-FFF2-40B4-BE49-F238E27FC236}">
                <a16:creationId xmlns:a16="http://schemas.microsoft.com/office/drawing/2014/main" id="{1773BCA4-9E1D-41FA-95E7-2E4AF8E27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8305714" y="21323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F894C6B-B9C4-4D9E-BBA4-FD86B6B976FF}"/>
              </a:ext>
            </a:extLst>
          </p:cNvPr>
          <p:cNvSpPr/>
          <p:nvPr/>
        </p:nvSpPr>
        <p:spPr>
          <a:xfrm>
            <a:off x="5385818" y="955091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35F0D89-F88D-47C9-AEBE-A777521D94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3132" y="1147234"/>
            <a:ext cx="2982501" cy="2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EDF62F5-63C0-4E0F-A60D-022996E84EB9}"/>
              </a:ext>
            </a:extLst>
          </p:cNvPr>
          <p:cNvSpPr/>
          <p:nvPr/>
        </p:nvSpPr>
        <p:spPr>
          <a:xfrm>
            <a:off x="-315532" y="-722364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9A0CF-24C0-4D70-A2B6-A80D9B07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471" y="10544767"/>
            <a:ext cx="4711652" cy="5143500"/>
          </a:xfrm>
          <a:prstGeom prst="rect">
            <a:avLst/>
          </a:prstGeom>
        </p:spPr>
      </p:pic>
      <p:sp>
        <p:nvSpPr>
          <p:cNvPr id="98" name="Rectangle: Rounded Corners 97">
            <a:hlinkClick r:id="rId10" action="ppaction://hlinksldjump"/>
            <a:extLst>
              <a:ext uri="{FF2B5EF4-FFF2-40B4-BE49-F238E27FC236}">
                <a16:creationId xmlns:a16="http://schemas.microsoft.com/office/drawing/2014/main" id="{DCEA0498-4B27-4AE5-B0AC-3B6676903A4A}"/>
              </a:ext>
            </a:extLst>
          </p:cNvPr>
          <p:cNvSpPr/>
          <p:nvPr/>
        </p:nvSpPr>
        <p:spPr>
          <a:xfrm>
            <a:off x="7952903" y="415562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C23854-0A3F-438A-8972-775ABFA773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294" y="13116517"/>
            <a:ext cx="3886006" cy="5143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A139D3-5F13-4C32-8DD7-391D41F887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7847" y="17254989"/>
            <a:ext cx="3400900" cy="20100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3512ED-10AB-4A59-A1D2-2B3A28B8D8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002" y="18756935"/>
            <a:ext cx="7268589" cy="3429479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E6064EA-688E-407D-84CC-E7FAA01E4709}"/>
              </a:ext>
            </a:extLst>
          </p:cNvPr>
          <p:cNvSpPr/>
          <p:nvPr/>
        </p:nvSpPr>
        <p:spPr>
          <a:xfrm>
            <a:off x="10155004" y="769963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0F5E4-FA0C-43E4-A331-B1478C440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4127" y="1836225"/>
            <a:ext cx="4550238" cy="1799816"/>
          </a:xfrm>
          <a:prstGeom prst="rect">
            <a:avLst/>
          </a:prstGeom>
        </p:spPr>
      </p:pic>
      <p:pic>
        <p:nvPicPr>
          <p:cNvPr id="35" name="Picture 6" descr="What is a QR Code? Why the Need? What is the Value? - Dhiway">
            <a:hlinkClick r:id="rId15" action="ppaction://hlinksldjump"/>
            <a:extLst>
              <a:ext uri="{FF2B5EF4-FFF2-40B4-BE49-F238E27FC236}">
                <a16:creationId xmlns:a16="http://schemas.microsoft.com/office/drawing/2014/main" id="{51767E03-3C3F-4E00-8995-6A3FF256E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8109503" y="2274641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0ED41E7-4D97-4E77-99D1-B1587873E2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72318" y="962106"/>
            <a:ext cx="2982501" cy="2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0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EDF62F5-63C0-4E0F-A60D-022996E84EB9}"/>
              </a:ext>
            </a:extLst>
          </p:cNvPr>
          <p:cNvSpPr/>
          <p:nvPr/>
        </p:nvSpPr>
        <p:spPr>
          <a:xfrm>
            <a:off x="-315532" y="-722364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9A0CF-24C0-4D70-A2B6-A80D9B07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471" y="10544767"/>
            <a:ext cx="4711652" cy="5143500"/>
          </a:xfrm>
          <a:prstGeom prst="rect">
            <a:avLst/>
          </a:prstGeom>
        </p:spPr>
      </p:pic>
      <p:sp>
        <p:nvSpPr>
          <p:cNvPr id="98" name="Rectangle: Rounded Corners 97">
            <a:hlinkClick r:id="rId10" action="ppaction://hlinksldjump"/>
            <a:extLst>
              <a:ext uri="{FF2B5EF4-FFF2-40B4-BE49-F238E27FC236}">
                <a16:creationId xmlns:a16="http://schemas.microsoft.com/office/drawing/2014/main" id="{DCEA0498-4B27-4AE5-B0AC-3B6676903A4A}"/>
              </a:ext>
            </a:extLst>
          </p:cNvPr>
          <p:cNvSpPr/>
          <p:nvPr/>
        </p:nvSpPr>
        <p:spPr>
          <a:xfrm>
            <a:off x="7952903" y="415562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C23854-0A3F-438A-8972-775ABFA773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294" y="13116517"/>
            <a:ext cx="3886006" cy="5143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A139D3-5F13-4C32-8DD7-391D41F887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7847" y="17254989"/>
            <a:ext cx="3400900" cy="20100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3512ED-10AB-4A59-A1D2-2B3A28B8D8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002" y="18756935"/>
            <a:ext cx="7268589" cy="34294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C0F5E4-FA0C-43E4-A331-B1478C440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4127" y="1836225"/>
            <a:ext cx="4550238" cy="1799816"/>
          </a:xfrm>
          <a:prstGeom prst="rect">
            <a:avLst/>
          </a:prstGeom>
        </p:spPr>
      </p:pic>
      <p:pic>
        <p:nvPicPr>
          <p:cNvPr id="35" name="Picture 6" descr="What is a QR Code? Why the Need? What is the Value? - Dhiway">
            <a:hlinkClick r:id="rId15" action="ppaction://hlinksldjump"/>
            <a:extLst>
              <a:ext uri="{FF2B5EF4-FFF2-40B4-BE49-F238E27FC236}">
                <a16:creationId xmlns:a16="http://schemas.microsoft.com/office/drawing/2014/main" id="{37A829E7-1CFE-4B77-B9C5-432D866A5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9386544" y="21323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What is a QR Code? Why the Need? What is the Value? - Dhiway">
            <a:hlinkClick r:id="rId15" action="ppaction://hlinksldjump"/>
            <a:extLst>
              <a:ext uri="{FF2B5EF4-FFF2-40B4-BE49-F238E27FC236}">
                <a16:creationId xmlns:a16="http://schemas.microsoft.com/office/drawing/2014/main" id="{042B5E02-CFA4-44A2-80F1-D5A64696C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8109503" y="2274641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E6064EA-688E-407D-84CC-E7FAA01E4709}"/>
              </a:ext>
            </a:extLst>
          </p:cNvPr>
          <p:cNvSpPr/>
          <p:nvPr/>
        </p:nvSpPr>
        <p:spPr>
          <a:xfrm>
            <a:off x="5318026" y="1187651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5829AE-B9AD-4640-A7B6-28DF239D2C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5340" y="1379794"/>
            <a:ext cx="2982501" cy="2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2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11460" y="1385392"/>
            <a:ext cx="1476000" cy="147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6" name="Google Shape;816;p53"/>
          <p:cNvSpPr txBox="1">
            <a:spLocks noGrp="1"/>
          </p:cNvSpPr>
          <p:nvPr>
            <p:ph type="title"/>
          </p:nvPr>
        </p:nvSpPr>
        <p:spPr>
          <a:xfrm>
            <a:off x="261412" y="4421150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AZIMA QADIRLI</a:t>
            </a:r>
            <a:endParaRPr dirty="0"/>
          </a:p>
        </p:txBody>
      </p:sp>
      <p:sp>
        <p:nvSpPr>
          <p:cNvPr id="817" name="Google Shape;817;p53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18" name="Google Shape;818;p53"/>
          <p:cNvSpPr txBox="1">
            <a:spLocks noGrp="1"/>
          </p:cNvSpPr>
          <p:nvPr>
            <p:ph type="title" idx="2"/>
          </p:nvPr>
        </p:nvSpPr>
        <p:spPr>
          <a:xfrm>
            <a:off x="5242123" y="4458358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MURAD SADIQOV</a:t>
            </a:r>
            <a:endParaRPr dirty="0"/>
          </a:p>
        </p:txBody>
      </p:sp>
      <p:pic>
        <p:nvPicPr>
          <p:cNvPr id="821" name="Google Shape;821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83262" y="1385392"/>
            <a:ext cx="1472099" cy="14720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2" name="Google Shape;822;p53"/>
          <p:cNvSpPr/>
          <p:nvPr/>
        </p:nvSpPr>
        <p:spPr>
          <a:xfrm>
            <a:off x="1522162" y="2624725"/>
            <a:ext cx="594300" cy="59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53"/>
          <p:cNvSpPr/>
          <p:nvPr/>
        </p:nvSpPr>
        <p:spPr>
          <a:xfrm>
            <a:off x="6552310" y="2624725"/>
            <a:ext cx="594300" cy="59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9" name="Google Shape;82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41952" y="94224"/>
            <a:ext cx="744075" cy="7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07650" y="951100"/>
            <a:ext cx="829149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15;p53">
            <a:extLst>
              <a:ext uri="{FF2B5EF4-FFF2-40B4-BE49-F238E27FC236}">
                <a16:creationId xmlns:a16="http://schemas.microsoft.com/office/drawing/2014/main" id="{ADF629C7-5DA9-4750-ADF7-939CA876174E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68541" y="1385392"/>
            <a:ext cx="1476000" cy="147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Google Shape;818;p53">
            <a:extLst>
              <a:ext uri="{FF2B5EF4-FFF2-40B4-BE49-F238E27FC236}">
                <a16:creationId xmlns:a16="http://schemas.microsoft.com/office/drawing/2014/main" id="{D0763F96-5EB7-4618-886F-3461821013F0}"/>
              </a:ext>
            </a:extLst>
          </p:cNvPr>
          <p:cNvSpPr txBox="1">
            <a:spLocks/>
          </p:cNvSpPr>
          <p:nvPr/>
        </p:nvSpPr>
        <p:spPr>
          <a:xfrm>
            <a:off x="2796545" y="3435784"/>
            <a:ext cx="301999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2500" b="0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MURAD BABAYEV</a:t>
            </a:r>
          </a:p>
        </p:txBody>
      </p:sp>
      <p:sp>
        <p:nvSpPr>
          <p:cNvPr id="21" name="Google Shape;823;p53">
            <a:extLst>
              <a:ext uri="{FF2B5EF4-FFF2-40B4-BE49-F238E27FC236}">
                <a16:creationId xmlns:a16="http://schemas.microsoft.com/office/drawing/2014/main" id="{177DC788-3250-4BD9-BF9D-E268F1A2AD9A}"/>
              </a:ext>
            </a:extLst>
          </p:cNvPr>
          <p:cNvSpPr/>
          <p:nvPr/>
        </p:nvSpPr>
        <p:spPr>
          <a:xfrm>
            <a:off x="4009391" y="2624725"/>
            <a:ext cx="594300" cy="59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404;p62">
            <a:extLst>
              <a:ext uri="{FF2B5EF4-FFF2-40B4-BE49-F238E27FC236}">
                <a16:creationId xmlns:a16="http://schemas.microsoft.com/office/drawing/2014/main" id="{295AB558-A581-49CD-A250-5064A56B3551}"/>
              </a:ext>
            </a:extLst>
          </p:cNvPr>
          <p:cNvSpPr/>
          <p:nvPr/>
        </p:nvSpPr>
        <p:spPr>
          <a:xfrm>
            <a:off x="4103427" y="2716112"/>
            <a:ext cx="406225" cy="411525"/>
          </a:xfrm>
          <a:custGeom>
            <a:avLst/>
            <a:gdLst/>
            <a:ahLst/>
            <a:cxnLst/>
            <a:rect l="l" t="t" r="r" b="b"/>
            <a:pathLst>
              <a:path w="16249" h="16461" extrusionOk="0">
                <a:moveTo>
                  <a:pt x="7885" y="0"/>
                </a:moveTo>
                <a:lnTo>
                  <a:pt x="7514" y="54"/>
                </a:lnTo>
                <a:lnTo>
                  <a:pt x="7168" y="133"/>
                </a:lnTo>
                <a:lnTo>
                  <a:pt x="6850" y="239"/>
                </a:lnTo>
                <a:lnTo>
                  <a:pt x="6505" y="399"/>
                </a:lnTo>
                <a:lnTo>
                  <a:pt x="6186" y="585"/>
                </a:lnTo>
                <a:lnTo>
                  <a:pt x="5868" y="823"/>
                </a:lnTo>
                <a:lnTo>
                  <a:pt x="5602" y="1062"/>
                </a:lnTo>
                <a:lnTo>
                  <a:pt x="1513" y="5151"/>
                </a:lnTo>
                <a:lnTo>
                  <a:pt x="1168" y="5523"/>
                </a:lnTo>
                <a:lnTo>
                  <a:pt x="876" y="5948"/>
                </a:lnTo>
                <a:lnTo>
                  <a:pt x="611" y="6372"/>
                </a:lnTo>
                <a:lnTo>
                  <a:pt x="398" y="6850"/>
                </a:lnTo>
                <a:lnTo>
                  <a:pt x="239" y="7328"/>
                </a:lnTo>
                <a:lnTo>
                  <a:pt x="106" y="7806"/>
                </a:lnTo>
                <a:lnTo>
                  <a:pt x="27" y="8284"/>
                </a:lnTo>
                <a:lnTo>
                  <a:pt x="0" y="8788"/>
                </a:lnTo>
                <a:lnTo>
                  <a:pt x="0" y="9187"/>
                </a:lnTo>
                <a:lnTo>
                  <a:pt x="53" y="9585"/>
                </a:lnTo>
                <a:lnTo>
                  <a:pt x="106" y="9956"/>
                </a:lnTo>
                <a:lnTo>
                  <a:pt x="213" y="10328"/>
                </a:lnTo>
                <a:lnTo>
                  <a:pt x="345" y="10726"/>
                </a:lnTo>
                <a:lnTo>
                  <a:pt x="505" y="11072"/>
                </a:lnTo>
                <a:lnTo>
                  <a:pt x="690" y="11443"/>
                </a:lnTo>
                <a:lnTo>
                  <a:pt x="903" y="11762"/>
                </a:lnTo>
                <a:lnTo>
                  <a:pt x="1089" y="12001"/>
                </a:lnTo>
                <a:lnTo>
                  <a:pt x="1275" y="12240"/>
                </a:lnTo>
                <a:lnTo>
                  <a:pt x="1487" y="12452"/>
                </a:lnTo>
                <a:lnTo>
                  <a:pt x="1699" y="12638"/>
                </a:lnTo>
                <a:lnTo>
                  <a:pt x="1912" y="12824"/>
                </a:lnTo>
                <a:lnTo>
                  <a:pt x="2151" y="12983"/>
                </a:lnTo>
                <a:lnTo>
                  <a:pt x="2390" y="13142"/>
                </a:lnTo>
                <a:lnTo>
                  <a:pt x="2629" y="13275"/>
                </a:lnTo>
                <a:lnTo>
                  <a:pt x="2894" y="13408"/>
                </a:lnTo>
                <a:lnTo>
                  <a:pt x="3133" y="13514"/>
                </a:lnTo>
                <a:lnTo>
                  <a:pt x="3398" y="13594"/>
                </a:lnTo>
                <a:lnTo>
                  <a:pt x="3664" y="13673"/>
                </a:lnTo>
                <a:lnTo>
                  <a:pt x="3956" y="13753"/>
                </a:lnTo>
                <a:lnTo>
                  <a:pt x="4222" y="13780"/>
                </a:lnTo>
                <a:lnTo>
                  <a:pt x="4487" y="13806"/>
                </a:lnTo>
                <a:lnTo>
                  <a:pt x="4779" y="13833"/>
                </a:lnTo>
                <a:lnTo>
                  <a:pt x="5204" y="13806"/>
                </a:lnTo>
                <a:lnTo>
                  <a:pt x="5629" y="13753"/>
                </a:lnTo>
                <a:lnTo>
                  <a:pt x="6027" y="13673"/>
                </a:lnTo>
                <a:lnTo>
                  <a:pt x="6452" y="13541"/>
                </a:lnTo>
                <a:lnTo>
                  <a:pt x="5576" y="14603"/>
                </a:lnTo>
                <a:lnTo>
                  <a:pt x="5469" y="14762"/>
                </a:lnTo>
                <a:lnTo>
                  <a:pt x="5390" y="14948"/>
                </a:lnTo>
                <a:lnTo>
                  <a:pt x="5337" y="15107"/>
                </a:lnTo>
                <a:lnTo>
                  <a:pt x="5337" y="15293"/>
                </a:lnTo>
                <a:lnTo>
                  <a:pt x="5337" y="15505"/>
                </a:lnTo>
                <a:lnTo>
                  <a:pt x="5416" y="15718"/>
                </a:lnTo>
                <a:lnTo>
                  <a:pt x="5496" y="15903"/>
                </a:lnTo>
                <a:lnTo>
                  <a:pt x="5629" y="16063"/>
                </a:lnTo>
                <a:lnTo>
                  <a:pt x="5788" y="16222"/>
                </a:lnTo>
                <a:lnTo>
                  <a:pt x="5974" y="16328"/>
                </a:lnTo>
                <a:lnTo>
                  <a:pt x="6186" y="16381"/>
                </a:lnTo>
                <a:lnTo>
                  <a:pt x="6425" y="16408"/>
                </a:lnTo>
                <a:lnTo>
                  <a:pt x="9584" y="16461"/>
                </a:lnTo>
                <a:lnTo>
                  <a:pt x="9611" y="16461"/>
                </a:lnTo>
                <a:lnTo>
                  <a:pt x="9691" y="16434"/>
                </a:lnTo>
                <a:lnTo>
                  <a:pt x="9770" y="16408"/>
                </a:lnTo>
                <a:lnTo>
                  <a:pt x="9823" y="16328"/>
                </a:lnTo>
                <a:lnTo>
                  <a:pt x="9850" y="16222"/>
                </a:lnTo>
                <a:lnTo>
                  <a:pt x="9823" y="16142"/>
                </a:lnTo>
                <a:lnTo>
                  <a:pt x="9770" y="16063"/>
                </a:lnTo>
                <a:lnTo>
                  <a:pt x="9691" y="16010"/>
                </a:lnTo>
                <a:lnTo>
                  <a:pt x="9611" y="15983"/>
                </a:lnTo>
                <a:lnTo>
                  <a:pt x="6425" y="15930"/>
                </a:lnTo>
                <a:lnTo>
                  <a:pt x="6292" y="15930"/>
                </a:lnTo>
                <a:lnTo>
                  <a:pt x="6186" y="15877"/>
                </a:lnTo>
                <a:lnTo>
                  <a:pt x="6080" y="15824"/>
                </a:lnTo>
                <a:lnTo>
                  <a:pt x="5974" y="15744"/>
                </a:lnTo>
                <a:lnTo>
                  <a:pt x="5921" y="15638"/>
                </a:lnTo>
                <a:lnTo>
                  <a:pt x="5841" y="15532"/>
                </a:lnTo>
                <a:lnTo>
                  <a:pt x="5814" y="15426"/>
                </a:lnTo>
                <a:lnTo>
                  <a:pt x="5814" y="15293"/>
                </a:lnTo>
                <a:lnTo>
                  <a:pt x="5814" y="15187"/>
                </a:lnTo>
                <a:lnTo>
                  <a:pt x="5841" y="15107"/>
                </a:lnTo>
                <a:lnTo>
                  <a:pt x="5894" y="15001"/>
                </a:lnTo>
                <a:lnTo>
                  <a:pt x="5947" y="14921"/>
                </a:lnTo>
                <a:lnTo>
                  <a:pt x="7514" y="12983"/>
                </a:lnTo>
                <a:lnTo>
                  <a:pt x="7567" y="12930"/>
                </a:lnTo>
                <a:lnTo>
                  <a:pt x="7567" y="12877"/>
                </a:lnTo>
                <a:lnTo>
                  <a:pt x="7567" y="12797"/>
                </a:lnTo>
                <a:lnTo>
                  <a:pt x="7540" y="12744"/>
                </a:lnTo>
                <a:lnTo>
                  <a:pt x="7514" y="12664"/>
                </a:lnTo>
                <a:lnTo>
                  <a:pt x="7461" y="12638"/>
                </a:lnTo>
                <a:lnTo>
                  <a:pt x="7407" y="12611"/>
                </a:lnTo>
                <a:lnTo>
                  <a:pt x="7328" y="12585"/>
                </a:lnTo>
                <a:lnTo>
                  <a:pt x="7275" y="12611"/>
                </a:lnTo>
                <a:lnTo>
                  <a:pt x="7195" y="12638"/>
                </a:lnTo>
                <a:lnTo>
                  <a:pt x="6930" y="12797"/>
                </a:lnTo>
                <a:lnTo>
                  <a:pt x="6638" y="12957"/>
                </a:lnTo>
                <a:lnTo>
                  <a:pt x="6345" y="13063"/>
                </a:lnTo>
                <a:lnTo>
                  <a:pt x="6053" y="13169"/>
                </a:lnTo>
                <a:lnTo>
                  <a:pt x="5735" y="13249"/>
                </a:lnTo>
                <a:lnTo>
                  <a:pt x="5416" y="13302"/>
                </a:lnTo>
                <a:lnTo>
                  <a:pt x="5098" y="13328"/>
                </a:lnTo>
                <a:lnTo>
                  <a:pt x="4779" y="13355"/>
                </a:lnTo>
                <a:lnTo>
                  <a:pt x="4275" y="13302"/>
                </a:lnTo>
                <a:lnTo>
                  <a:pt x="3770" y="13195"/>
                </a:lnTo>
                <a:lnTo>
                  <a:pt x="3292" y="13063"/>
                </a:lnTo>
                <a:lnTo>
                  <a:pt x="2814" y="12850"/>
                </a:lnTo>
                <a:lnTo>
                  <a:pt x="2390" y="12585"/>
                </a:lnTo>
                <a:lnTo>
                  <a:pt x="1991" y="12266"/>
                </a:lnTo>
                <a:lnTo>
                  <a:pt x="1620" y="11895"/>
                </a:lnTo>
                <a:lnTo>
                  <a:pt x="1301" y="11496"/>
                </a:lnTo>
                <a:lnTo>
                  <a:pt x="1115" y="11204"/>
                </a:lnTo>
                <a:lnTo>
                  <a:pt x="929" y="10886"/>
                </a:lnTo>
                <a:lnTo>
                  <a:pt x="797" y="10567"/>
                </a:lnTo>
                <a:lnTo>
                  <a:pt x="664" y="10222"/>
                </a:lnTo>
                <a:lnTo>
                  <a:pt x="584" y="9877"/>
                </a:lnTo>
                <a:lnTo>
                  <a:pt x="531" y="9532"/>
                </a:lnTo>
                <a:lnTo>
                  <a:pt x="478" y="9160"/>
                </a:lnTo>
                <a:lnTo>
                  <a:pt x="478" y="8788"/>
                </a:lnTo>
                <a:lnTo>
                  <a:pt x="505" y="8337"/>
                </a:lnTo>
                <a:lnTo>
                  <a:pt x="584" y="7886"/>
                </a:lnTo>
                <a:lnTo>
                  <a:pt x="690" y="7434"/>
                </a:lnTo>
                <a:lnTo>
                  <a:pt x="850" y="7009"/>
                </a:lnTo>
                <a:lnTo>
                  <a:pt x="1062" y="6585"/>
                </a:lnTo>
                <a:lnTo>
                  <a:pt x="1275" y="6186"/>
                </a:lnTo>
                <a:lnTo>
                  <a:pt x="1567" y="5841"/>
                </a:lnTo>
                <a:lnTo>
                  <a:pt x="1859" y="5496"/>
                </a:lnTo>
                <a:lnTo>
                  <a:pt x="3425" y="3930"/>
                </a:lnTo>
                <a:lnTo>
                  <a:pt x="5947" y="1408"/>
                </a:lnTo>
                <a:lnTo>
                  <a:pt x="6186" y="1195"/>
                </a:lnTo>
                <a:lnTo>
                  <a:pt x="6425" y="1009"/>
                </a:lnTo>
                <a:lnTo>
                  <a:pt x="6717" y="850"/>
                </a:lnTo>
                <a:lnTo>
                  <a:pt x="6983" y="717"/>
                </a:lnTo>
                <a:lnTo>
                  <a:pt x="7301" y="611"/>
                </a:lnTo>
                <a:lnTo>
                  <a:pt x="7593" y="531"/>
                </a:lnTo>
                <a:lnTo>
                  <a:pt x="7912" y="478"/>
                </a:lnTo>
                <a:lnTo>
                  <a:pt x="8549" y="478"/>
                </a:lnTo>
                <a:lnTo>
                  <a:pt x="8629" y="505"/>
                </a:lnTo>
                <a:lnTo>
                  <a:pt x="8682" y="505"/>
                </a:lnTo>
                <a:lnTo>
                  <a:pt x="8921" y="558"/>
                </a:lnTo>
                <a:lnTo>
                  <a:pt x="9133" y="611"/>
                </a:lnTo>
                <a:lnTo>
                  <a:pt x="9372" y="691"/>
                </a:lnTo>
                <a:lnTo>
                  <a:pt x="9584" y="797"/>
                </a:lnTo>
                <a:lnTo>
                  <a:pt x="9797" y="903"/>
                </a:lnTo>
                <a:lnTo>
                  <a:pt x="9983" y="1036"/>
                </a:lnTo>
                <a:lnTo>
                  <a:pt x="10169" y="1169"/>
                </a:lnTo>
                <a:lnTo>
                  <a:pt x="10354" y="1328"/>
                </a:lnTo>
                <a:lnTo>
                  <a:pt x="11098" y="2098"/>
                </a:lnTo>
                <a:lnTo>
                  <a:pt x="13381" y="4514"/>
                </a:lnTo>
                <a:lnTo>
                  <a:pt x="14390" y="5602"/>
                </a:lnTo>
                <a:lnTo>
                  <a:pt x="14735" y="5974"/>
                </a:lnTo>
                <a:lnTo>
                  <a:pt x="14894" y="6186"/>
                </a:lnTo>
                <a:lnTo>
                  <a:pt x="15107" y="6505"/>
                </a:lnTo>
                <a:lnTo>
                  <a:pt x="15266" y="6824"/>
                </a:lnTo>
                <a:lnTo>
                  <a:pt x="15425" y="7169"/>
                </a:lnTo>
                <a:lnTo>
                  <a:pt x="15558" y="7540"/>
                </a:lnTo>
                <a:lnTo>
                  <a:pt x="15638" y="7886"/>
                </a:lnTo>
                <a:lnTo>
                  <a:pt x="15717" y="8257"/>
                </a:lnTo>
                <a:lnTo>
                  <a:pt x="15744" y="8629"/>
                </a:lnTo>
                <a:lnTo>
                  <a:pt x="15770" y="9001"/>
                </a:lnTo>
                <a:lnTo>
                  <a:pt x="15744" y="9425"/>
                </a:lnTo>
                <a:lnTo>
                  <a:pt x="15664" y="9850"/>
                </a:lnTo>
                <a:lnTo>
                  <a:pt x="15585" y="10248"/>
                </a:lnTo>
                <a:lnTo>
                  <a:pt x="15452" y="10647"/>
                </a:lnTo>
                <a:lnTo>
                  <a:pt x="15266" y="11018"/>
                </a:lnTo>
                <a:lnTo>
                  <a:pt x="15080" y="11390"/>
                </a:lnTo>
                <a:lnTo>
                  <a:pt x="14841" y="11735"/>
                </a:lnTo>
                <a:lnTo>
                  <a:pt x="14576" y="12027"/>
                </a:lnTo>
                <a:lnTo>
                  <a:pt x="14231" y="12346"/>
                </a:lnTo>
                <a:lnTo>
                  <a:pt x="13885" y="12638"/>
                </a:lnTo>
                <a:lnTo>
                  <a:pt x="13487" y="12877"/>
                </a:lnTo>
                <a:lnTo>
                  <a:pt x="13089" y="13089"/>
                </a:lnTo>
                <a:lnTo>
                  <a:pt x="12664" y="13249"/>
                </a:lnTo>
                <a:lnTo>
                  <a:pt x="12239" y="13355"/>
                </a:lnTo>
                <a:lnTo>
                  <a:pt x="11788" y="13408"/>
                </a:lnTo>
                <a:lnTo>
                  <a:pt x="11337" y="13434"/>
                </a:lnTo>
                <a:lnTo>
                  <a:pt x="11018" y="13408"/>
                </a:lnTo>
                <a:lnTo>
                  <a:pt x="10700" y="13381"/>
                </a:lnTo>
                <a:lnTo>
                  <a:pt x="10381" y="13302"/>
                </a:lnTo>
                <a:lnTo>
                  <a:pt x="10062" y="13222"/>
                </a:lnTo>
                <a:lnTo>
                  <a:pt x="9770" y="13116"/>
                </a:lnTo>
                <a:lnTo>
                  <a:pt x="9478" y="12983"/>
                </a:lnTo>
                <a:lnTo>
                  <a:pt x="9213" y="12824"/>
                </a:lnTo>
                <a:lnTo>
                  <a:pt x="8921" y="12664"/>
                </a:lnTo>
                <a:lnTo>
                  <a:pt x="8868" y="12638"/>
                </a:lnTo>
                <a:lnTo>
                  <a:pt x="8788" y="12611"/>
                </a:lnTo>
                <a:lnTo>
                  <a:pt x="8708" y="12638"/>
                </a:lnTo>
                <a:lnTo>
                  <a:pt x="8629" y="12691"/>
                </a:lnTo>
                <a:lnTo>
                  <a:pt x="8576" y="12771"/>
                </a:lnTo>
                <a:lnTo>
                  <a:pt x="8549" y="12850"/>
                </a:lnTo>
                <a:lnTo>
                  <a:pt x="8549" y="12930"/>
                </a:lnTo>
                <a:lnTo>
                  <a:pt x="8602" y="13010"/>
                </a:lnTo>
                <a:lnTo>
                  <a:pt x="10115" y="14974"/>
                </a:lnTo>
                <a:lnTo>
                  <a:pt x="10169" y="15054"/>
                </a:lnTo>
                <a:lnTo>
                  <a:pt x="10222" y="15160"/>
                </a:lnTo>
                <a:lnTo>
                  <a:pt x="10248" y="15266"/>
                </a:lnTo>
                <a:lnTo>
                  <a:pt x="10248" y="15372"/>
                </a:lnTo>
                <a:lnTo>
                  <a:pt x="10222" y="15505"/>
                </a:lnTo>
                <a:lnTo>
                  <a:pt x="10169" y="15638"/>
                </a:lnTo>
                <a:lnTo>
                  <a:pt x="10142" y="15744"/>
                </a:lnTo>
                <a:lnTo>
                  <a:pt x="10169" y="15824"/>
                </a:lnTo>
                <a:lnTo>
                  <a:pt x="10195" y="15903"/>
                </a:lnTo>
                <a:lnTo>
                  <a:pt x="10275" y="15957"/>
                </a:lnTo>
                <a:lnTo>
                  <a:pt x="10381" y="15983"/>
                </a:lnTo>
                <a:lnTo>
                  <a:pt x="10461" y="15983"/>
                </a:lnTo>
                <a:lnTo>
                  <a:pt x="10514" y="15957"/>
                </a:lnTo>
                <a:lnTo>
                  <a:pt x="10567" y="15930"/>
                </a:lnTo>
                <a:lnTo>
                  <a:pt x="10593" y="15850"/>
                </a:lnTo>
                <a:lnTo>
                  <a:pt x="10700" y="15611"/>
                </a:lnTo>
                <a:lnTo>
                  <a:pt x="10726" y="15372"/>
                </a:lnTo>
                <a:lnTo>
                  <a:pt x="10726" y="15187"/>
                </a:lnTo>
                <a:lnTo>
                  <a:pt x="10673" y="15001"/>
                </a:lnTo>
                <a:lnTo>
                  <a:pt x="10593" y="14842"/>
                </a:lnTo>
                <a:lnTo>
                  <a:pt x="10487" y="14682"/>
                </a:lnTo>
                <a:lnTo>
                  <a:pt x="9664" y="13594"/>
                </a:lnTo>
                <a:lnTo>
                  <a:pt x="10062" y="13726"/>
                </a:lnTo>
                <a:lnTo>
                  <a:pt x="10487" y="13833"/>
                </a:lnTo>
                <a:lnTo>
                  <a:pt x="10885" y="13886"/>
                </a:lnTo>
                <a:lnTo>
                  <a:pt x="11310" y="13912"/>
                </a:lnTo>
                <a:lnTo>
                  <a:pt x="11815" y="13886"/>
                </a:lnTo>
                <a:lnTo>
                  <a:pt x="12293" y="13833"/>
                </a:lnTo>
                <a:lnTo>
                  <a:pt x="12797" y="13700"/>
                </a:lnTo>
                <a:lnTo>
                  <a:pt x="13248" y="13541"/>
                </a:lnTo>
                <a:lnTo>
                  <a:pt x="13700" y="13328"/>
                </a:lnTo>
                <a:lnTo>
                  <a:pt x="14124" y="13063"/>
                </a:lnTo>
                <a:lnTo>
                  <a:pt x="14549" y="12718"/>
                </a:lnTo>
                <a:lnTo>
                  <a:pt x="14921" y="12372"/>
                </a:lnTo>
                <a:lnTo>
                  <a:pt x="15213" y="12027"/>
                </a:lnTo>
                <a:lnTo>
                  <a:pt x="15478" y="11629"/>
                </a:lnTo>
                <a:lnTo>
                  <a:pt x="15691" y="11257"/>
                </a:lnTo>
                <a:lnTo>
                  <a:pt x="15877" y="10833"/>
                </a:lnTo>
                <a:lnTo>
                  <a:pt x="16036" y="10408"/>
                </a:lnTo>
                <a:lnTo>
                  <a:pt x="16142" y="9956"/>
                </a:lnTo>
                <a:lnTo>
                  <a:pt x="16222" y="9479"/>
                </a:lnTo>
                <a:lnTo>
                  <a:pt x="16248" y="9027"/>
                </a:lnTo>
                <a:lnTo>
                  <a:pt x="16222" y="8602"/>
                </a:lnTo>
                <a:lnTo>
                  <a:pt x="16195" y="8204"/>
                </a:lnTo>
                <a:lnTo>
                  <a:pt x="16116" y="7806"/>
                </a:lnTo>
                <a:lnTo>
                  <a:pt x="16009" y="7408"/>
                </a:lnTo>
                <a:lnTo>
                  <a:pt x="15877" y="7009"/>
                </a:lnTo>
                <a:lnTo>
                  <a:pt x="15717" y="6638"/>
                </a:lnTo>
                <a:lnTo>
                  <a:pt x="15505" y="6266"/>
                </a:lnTo>
                <a:lnTo>
                  <a:pt x="15293" y="5921"/>
                </a:lnTo>
                <a:lnTo>
                  <a:pt x="14974" y="5549"/>
                </a:lnTo>
                <a:lnTo>
                  <a:pt x="13832" y="4301"/>
                </a:lnTo>
                <a:lnTo>
                  <a:pt x="12478" y="2868"/>
                </a:lnTo>
                <a:lnTo>
                  <a:pt x="11257" y="1567"/>
                </a:lnTo>
                <a:lnTo>
                  <a:pt x="10859" y="1142"/>
                </a:lnTo>
                <a:lnTo>
                  <a:pt x="10753" y="1062"/>
                </a:lnTo>
                <a:lnTo>
                  <a:pt x="10753" y="1036"/>
                </a:lnTo>
                <a:lnTo>
                  <a:pt x="10700" y="1009"/>
                </a:lnTo>
                <a:lnTo>
                  <a:pt x="10700" y="983"/>
                </a:lnTo>
                <a:lnTo>
                  <a:pt x="10673" y="983"/>
                </a:lnTo>
                <a:lnTo>
                  <a:pt x="10487" y="797"/>
                </a:lnTo>
                <a:lnTo>
                  <a:pt x="10248" y="638"/>
                </a:lnTo>
                <a:lnTo>
                  <a:pt x="10036" y="478"/>
                </a:lnTo>
                <a:lnTo>
                  <a:pt x="9797" y="372"/>
                </a:lnTo>
                <a:lnTo>
                  <a:pt x="9531" y="239"/>
                </a:lnTo>
                <a:lnTo>
                  <a:pt x="9292" y="160"/>
                </a:lnTo>
                <a:lnTo>
                  <a:pt x="9027" y="80"/>
                </a:lnTo>
                <a:lnTo>
                  <a:pt x="8761" y="27"/>
                </a:lnTo>
                <a:lnTo>
                  <a:pt x="8629" y="27"/>
                </a:lnTo>
                <a:lnTo>
                  <a:pt x="86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402;p62">
            <a:extLst>
              <a:ext uri="{FF2B5EF4-FFF2-40B4-BE49-F238E27FC236}">
                <a16:creationId xmlns:a16="http://schemas.microsoft.com/office/drawing/2014/main" id="{42A83ED2-9604-47DB-B9FC-E358BDBCFA00}"/>
              </a:ext>
            </a:extLst>
          </p:cNvPr>
          <p:cNvSpPr/>
          <p:nvPr/>
        </p:nvSpPr>
        <p:spPr>
          <a:xfrm>
            <a:off x="6646347" y="2716112"/>
            <a:ext cx="406225" cy="411525"/>
          </a:xfrm>
          <a:custGeom>
            <a:avLst/>
            <a:gdLst/>
            <a:ahLst/>
            <a:cxnLst/>
            <a:rect l="l" t="t" r="r" b="b"/>
            <a:pathLst>
              <a:path w="16249" h="16461" extrusionOk="0">
                <a:moveTo>
                  <a:pt x="8071" y="0"/>
                </a:moveTo>
                <a:lnTo>
                  <a:pt x="7620" y="27"/>
                </a:lnTo>
                <a:lnTo>
                  <a:pt x="7142" y="80"/>
                </a:lnTo>
                <a:lnTo>
                  <a:pt x="6717" y="213"/>
                </a:lnTo>
                <a:lnTo>
                  <a:pt x="6266" y="346"/>
                </a:lnTo>
                <a:lnTo>
                  <a:pt x="5868" y="531"/>
                </a:lnTo>
                <a:lnTo>
                  <a:pt x="5470" y="770"/>
                </a:lnTo>
                <a:lnTo>
                  <a:pt x="5124" y="1036"/>
                </a:lnTo>
                <a:lnTo>
                  <a:pt x="4779" y="1328"/>
                </a:lnTo>
                <a:lnTo>
                  <a:pt x="4461" y="1647"/>
                </a:lnTo>
                <a:lnTo>
                  <a:pt x="4195" y="1992"/>
                </a:lnTo>
                <a:lnTo>
                  <a:pt x="3956" y="2363"/>
                </a:lnTo>
                <a:lnTo>
                  <a:pt x="3744" y="2762"/>
                </a:lnTo>
                <a:lnTo>
                  <a:pt x="3585" y="3186"/>
                </a:lnTo>
                <a:lnTo>
                  <a:pt x="3452" y="3638"/>
                </a:lnTo>
                <a:lnTo>
                  <a:pt x="3346" y="4089"/>
                </a:lnTo>
                <a:lnTo>
                  <a:pt x="3319" y="4540"/>
                </a:lnTo>
                <a:lnTo>
                  <a:pt x="2947" y="4673"/>
                </a:lnTo>
                <a:lnTo>
                  <a:pt x="2629" y="4832"/>
                </a:lnTo>
                <a:lnTo>
                  <a:pt x="2284" y="5018"/>
                </a:lnTo>
                <a:lnTo>
                  <a:pt x="1992" y="5231"/>
                </a:lnTo>
                <a:lnTo>
                  <a:pt x="1700" y="5443"/>
                </a:lnTo>
                <a:lnTo>
                  <a:pt x="1408" y="5709"/>
                </a:lnTo>
                <a:lnTo>
                  <a:pt x="1169" y="5974"/>
                </a:lnTo>
                <a:lnTo>
                  <a:pt x="930" y="6266"/>
                </a:lnTo>
                <a:lnTo>
                  <a:pt x="717" y="6558"/>
                </a:lnTo>
                <a:lnTo>
                  <a:pt x="531" y="6877"/>
                </a:lnTo>
                <a:lnTo>
                  <a:pt x="372" y="7222"/>
                </a:lnTo>
                <a:lnTo>
                  <a:pt x="239" y="7567"/>
                </a:lnTo>
                <a:lnTo>
                  <a:pt x="133" y="7939"/>
                </a:lnTo>
                <a:lnTo>
                  <a:pt x="54" y="8310"/>
                </a:lnTo>
                <a:lnTo>
                  <a:pt x="0" y="8709"/>
                </a:lnTo>
                <a:lnTo>
                  <a:pt x="0" y="9107"/>
                </a:lnTo>
                <a:lnTo>
                  <a:pt x="0" y="9346"/>
                </a:lnTo>
                <a:lnTo>
                  <a:pt x="54" y="9771"/>
                </a:lnTo>
                <a:lnTo>
                  <a:pt x="133" y="10195"/>
                </a:lnTo>
                <a:lnTo>
                  <a:pt x="239" y="10620"/>
                </a:lnTo>
                <a:lnTo>
                  <a:pt x="399" y="11018"/>
                </a:lnTo>
                <a:lnTo>
                  <a:pt x="585" y="11390"/>
                </a:lnTo>
                <a:lnTo>
                  <a:pt x="823" y="11762"/>
                </a:lnTo>
                <a:lnTo>
                  <a:pt x="1089" y="12107"/>
                </a:lnTo>
                <a:lnTo>
                  <a:pt x="1381" y="12452"/>
                </a:lnTo>
                <a:lnTo>
                  <a:pt x="1700" y="12744"/>
                </a:lnTo>
                <a:lnTo>
                  <a:pt x="2045" y="13010"/>
                </a:lnTo>
                <a:lnTo>
                  <a:pt x="2416" y="13249"/>
                </a:lnTo>
                <a:lnTo>
                  <a:pt x="2788" y="13434"/>
                </a:lnTo>
                <a:lnTo>
                  <a:pt x="3186" y="13594"/>
                </a:lnTo>
                <a:lnTo>
                  <a:pt x="3611" y="13726"/>
                </a:lnTo>
                <a:lnTo>
                  <a:pt x="4036" y="13806"/>
                </a:lnTo>
                <a:lnTo>
                  <a:pt x="4461" y="13859"/>
                </a:lnTo>
                <a:lnTo>
                  <a:pt x="5204" y="13859"/>
                </a:lnTo>
                <a:lnTo>
                  <a:pt x="5655" y="13780"/>
                </a:lnTo>
                <a:lnTo>
                  <a:pt x="6080" y="13673"/>
                </a:lnTo>
                <a:lnTo>
                  <a:pt x="6505" y="13541"/>
                </a:lnTo>
                <a:lnTo>
                  <a:pt x="5655" y="14656"/>
                </a:lnTo>
                <a:lnTo>
                  <a:pt x="5549" y="14815"/>
                </a:lnTo>
                <a:lnTo>
                  <a:pt x="5470" y="14974"/>
                </a:lnTo>
                <a:lnTo>
                  <a:pt x="5443" y="15160"/>
                </a:lnTo>
                <a:lnTo>
                  <a:pt x="5416" y="15346"/>
                </a:lnTo>
                <a:lnTo>
                  <a:pt x="5443" y="15532"/>
                </a:lnTo>
                <a:lnTo>
                  <a:pt x="5496" y="15718"/>
                </a:lnTo>
                <a:lnTo>
                  <a:pt x="5576" y="15903"/>
                </a:lnTo>
                <a:lnTo>
                  <a:pt x="5682" y="16063"/>
                </a:lnTo>
                <a:lnTo>
                  <a:pt x="5815" y="16196"/>
                </a:lnTo>
                <a:lnTo>
                  <a:pt x="6001" y="16328"/>
                </a:lnTo>
                <a:lnTo>
                  <a:pt x="6186" y="16408"/>
                </a:lnTo>
                <a:lnTo>
                  <a:pt x="6372" y="16434"/>
                </a:lnTo>
                <a:lnTo>
                  <a:pt x="6532" y="16461"/>
                </a:lnTo>
                <a:lnTo>
                  <a:pt x="9717" y="16461"/>
                </a:lnTo>
                <a:lnTo>
                  <a:pt x="9930" y="16434"/>
                </a:lnTo>
                <a:lnTo>
                  <a:pt x="10169" y="16355"/>
                </a:lnTo>
                <a:lnTo>
                  <a:pt x="10355" y="16249"/>
                </a:lnTo>
                <a:lnTo>
                  <a:pt x="10514" y="16116"/>
                </a:lnTo>
                <a:lnTo>
                  <a:pt x="10647" y="15957"/>
                </a:lnTo>
                <a:lnTo>
                  <a:pt x="10726" y="15744"/>
                </a:lnTo>
                <a:lnTo>
                  <a:pt x="10806" y="15558"/>
                </a:lnTo>
                <a:lnTo>
                  <a:pt x="10806" y="15346"/>
                </a:lnTo>
                <a:lnTo>
                  <a:pt x="10806" y="15160"/>
                </a:lnTo>
                <a:lnTo>
                  <a:pt x="10753" y="14974"/>
                </a:lnTo>
                <a:lnTo>
                  <a:pt x="10673" y="14815"/>
                </a:lnTo>
                <a:lnTo>
                  <a:pt x="10567" y="14656"/>
                </a:lnTo>
                <a:lnTo>
                  <a:pt x="9717" y="13541"/>
                </a:lnTo>
                <a:lnTo>
                  <a:pt x="10142" y="13673"/>
                </a:lnTo>
                <a:lnTo>
                  <a:pt x="10594" y="13780"/>
                </a:lnTo>
                <a:lnTo>
                  <a:pt x="11018" y="13859"/>
                </a:lnTo>
                <a:lnTo>
                  <a:pt x="11629" y="13859"/>
                </a:lnTo>
                <a:lnTo>
                  <a:pt x="12080" y="13833"/>
                </a:lnTo>
                <a:lnTo>
                  <a:pt x="12505" y="13753"/>
                </a:lnTo>
                <a:lnTo>
                  <a:pt x="12930" y="13647"/>
                </a:lnTo>
                <a:lnTo>
                  <a:pt x="13355" y="13487"/>
                </a:lnTo>
                <a:lnTo>
                  <a:pt x="13753" y="13275"/>
                </a:lnTo>
                <a:lnTo>
                  <a:pt x="14125" y="13063"/>
                </a:lnTo>
                <a:lnTo>
                  <a:pt x="14470" y="12797"/>
                </a:lnTo>
                <a:lnTo>
                  <a:pt x="14815" y="12479"/>
                </a:lnTo>
                <a:lnTo>
                  <a:pt x="15134" y="12160"/>
                </a:lnTo>
                <a:lnTo>
                  <a:pt x="15399" y="11815"/>
                </a:lnTo>
                <a:lnTo>
                  <a:pt x="15638" y="11417"/>
                </a:lnTo>
                <a:lnTo>
                  <a:pt x="15824" y="11045"/>
                </a:lnTo>
                <a:lnTo>
                  <a:pt x="15983" y="10620"/>
                </a:lnTo>
                <a:lnTo>
                  <a:pt x="16116" y="10195"/>
                </a:lnTo>
                <a:lnTo>
                  <a:pt x="16196" y="9771"/>
                </a:lnTo>
                <a:lnTo>
                  <a:pt x="16249" y="9319"/>
                </a:lnTo>
                <a:lnTo>
                  <a:pt x="16249" y="9107"/>
                </a:lnTo>
                <a:lnTo>
                  <a:pt x="16222" y="8682"/>
                </a:lnTo>
                <a:lnTo>
                  <a:pt x="16169" y="8284"/>
                </a:lnTo>
                <a:lnTo>
                  <a:pt x="16089" y="7886"/>
                </a:lnTo>
                <a:lnTo>
                  <a:pt x="15983" y="7514"/>
                </a:lnTo>
                <a:lnTo>
                  <a:pt x="15824" y="7142"/>
                </a:lnTo>
                <a:lnTo>
                  <a:pt x="15665" y="6797"/>
                </a:lnTo>
                <a:lnTo>
                  <a:pt x="15452" y="6478"/>
                </a:lnTo>
                <a:lnTo>
                  <a:pt x="15240" y="6160"/>
                </a:lnTo>
                <a:lnTo>
                  <a:pt x="14974" y="5868"/>
                </a:lnTo>
                <a:lnTo>
                  <a:pt x="14709" y="5576"/>
                </a:lnTo>
                <a:lnTo>
                  <a:pt x="14417" y="5337"/>
                </a:lnTo>
                <a:lnTo>
                  <a:pt x="14098" y="5098"/>
                </a:lnTo>
                <a:lnTo>
                  <a:pt x="13753" y="4912"/>
                </a:lnTo>
                <a:lnTo>
                  <a:pt x="13408" y="4726"/>
                </a:lnTo>
                <a:lnTo>
                  <a:pt x="13036" y="4593"/>
                </a:lnTo>
                <a:lnTo>
                  <a:pt x="12664" y="4487"/>
                </a:lnTo>
                <a:lnTo>
                  <a:pt x="12611" y="4461"/>
                </a:lnTo>
                <a:lnTo>
                  <a:pt x="12505" y="4487"/>
                </a:lnTo>
                <a:lnTo>
                  <a:pt x="12426" y="4540"/>
                </a:lnTo>
                <a:lnTo>
                  <a:pt x="12399" y="4620"/>
                </a:lnTo>
                <a:lnTo>
                  <a:pt x="12372" y="4700"/>
                </a:lnTo>
                <a:lnTo>
                  <a:pt x="12372" y="4779"/>
                </a:lnTo>
                <a:lnTo>
                  <a:pt x="12426" y="4859"/>
                </a:lnTo>
                <a:lnTo>
                  <a:pt x="12479" y="4912"/>
                </a:lnTo>
                <a:lnTo>
                  <a:pt x="12558" y="4939"/>
                </a:lnTo>
                <a:lnTo>
                  <a:pt x="12903" y="5045"/>
                </a:lnTo>
                <a:lnTo>
                  <a:pt x="13222" y="5178"/>
                </a:lnTo>
                <a:lnTo>
                  <a:pt x="13541" y="5337"/>
                </a:lnTo>
                <a:lnTo>
                  <a:pt x="13859" y="5523"/>
                </a:lnTo>
                <a:lnTo>
                  <a:pt x="14125" y="5735"/>
                </a:lnTo>
                <a:lnTo>
                  <a:pt x="14390" y="5948"/>
                </a:lnTo>
                <a:lnTo>
                  <a:pt x="14629" y="6213"/>
                </a:lnTo>
                <a:lnTo>
                  <a:pt x="14868" y="6478"/>
                </a:lnTo>
                <a:lnTo>
                  <a:pt x="15054" y="6744"/>
                </a:lnTo>
                <a:lnTo>
                  <a:pt x="15240" y="7063"/>
                </a:lnTo>
                <a:lnTo>
                  <a:pt x="15399" y="7355"/>
                </a:lnTo>
                <a:lnTo>
                  <a:pt x="15532" y="7700"/>
                </a:lnTo>
                <a:lnTo>
                  <a:pt x="15638" y="8018"/>
                </a:lnTo>
                <a:lnTo>
                  <a:pt x="15691" y="8363"/>
                </a:lnTo>
                <a:lnTo>
                  <a:pt x="15744" y="8735"/>
                </a:lnTo>
                <a:lnTo>
                  <a:pt x="15771" y="9107"/>
                </a:lnTo>
                <a:lnTo>
                  <a:pt x="15744" y="9293"/>
                </a:lnTo>
                <a:lnTo>
                  <a:pt x="15718" y="9691"/>
                </a:lnTo>
                <a:lnTo>
                  <a:pt x="15638" y="10116"/>
                </a:lnTo>
                <a:lnTo>
                  <a:pt x="15532" y="10487"/>
                </a:lnTo>
                <a:lnTo>
                  <a:pt x="15372" y="10859"/>
                </a:lnTo>
                <a:lnTo>
                  <a:pt x="15187" y="11204"/>
                </a:lnTo>
                <a:lnTo>
                  <a:pt x="15001" y="11549"/>
                </a:lnTo>
                <a:lnTo>
                  <a:pt x="14735" y="11868"/>
                </a:lnTo>
                <a:lnTo>
                  <a:pt x="14470" y="12160"/>
                </a:lnTo>
                <a:lnTo>
                  <a:pt x="14178" y="12399"/>
                </a:lnTo>
                <a:lnTo>
                  <a:pt x="13886" y="12638"/>
                </a:lnTo>
                <a:lnTo>
                  <a:pt x="13541" y="12850"/>
                </a:lnTo>
                <a:lnTo>
                  <a:pt x="13169" y="13036"/>
                </a:lnTo>
                <a:lnTo>
                  <a:pt x="12797" y="13169"/>
                </a:lnTo>
                <a:lnTo>
                  <a:pt x="12426" y="13275"/>
                </a:lnTo>
                <a:lnTo>
                  <a:pt x="12027" y="13355"/>
                </a:lnTo>
                <a:lnTo>
                  <a:pt x="11602" y="13381"/>
                </a:lnTo>
                <a:lnTo>
                  <a:pt x="11470" y="13381"/>
                </a:lnTo>
                <a:lnTo>
                  <a:pt x="10992" y="13355"/>
                </a:lnTo>
                <a:lnTo>
                  <a:pt x="10541" y="13275"/>
                </a:lnTo>
                <a:lnTo>
                  <a:pt x="10089" y="13169"/>
                </a:lnTo>
                <a:lnTo>
                  <a:pt x="9638" y="12983"/>
                </a:lnTo>
                <a:lnTo>
                  <a:pt x="9558" y="12957"/>
                </a:lnTo>
                <a:lnTo>
                  <a:pt x="9479" y="12930"/>
                </a:lnTo>
                <a:lnTo>
                  <a:pt x="9319" y="12957"/>
                </a:lnTo>
                <a:lnTo>
                  <a:pt x="9186" y="13063"/>
                </a:lnTo>
                <a:lnTo>
                  <a:pt x="9107" y="13195"/>
                </a:lnTo>
                <a:lnTo>
                  <a:pt x="9080" y="13328"/>
                </a:lnTo>
                <a:lnTo>
                  <a:pt x="9080" y="13461"/>
                </a:lnTo>
                <a:lnTo>
                  <a:pt x="9160" y="13567"/>
                </a:lnTo>
                <a:lnTo>
                  <a:pt x="10195" y="14948"/>
                </a:lnTo>
                <a:lnTo>
                  <a:pt x="10248" y="15054"/>
                </a:lnTo>
                <a:lnTo>
                  <a:pt x="10302" y="15134"/>
                </a:lnTo>
                <a:lnTo>
                  <a:pt x="10328" y="15240"/>
                </a:lnTo>
                <a:lnTo>
                  <a:pt x="10328" y="15346"/>
                </a:lnTo>
                <a:lnTo>
                  <a:pt x="10328" y="15452"/>
                </a:lnTo>
                <a:lnTo>
                  <a:pt x="10302" y="15585"/>
                </a:lnTo>
                <a:lnTo>
                  <a:pt x="10222" y="15691"/>
                </a:lnTo>
                <a:lnTo>
                  <a:pt x="10169" y="15771"/>
                </a:lnTo>
                <a:lnTo>
                  <a:pt x="10063" y="15877"/>
                </a:lnTo>
                <a:lnTo>
                  <a:pt x="9956" y="15930"/>
                </a:lnTo>
                <a:lnTo>
                  <a:pt x="9824" y="15957"/>
                </a:lnTo>
                <a:lnTo>
                  <a:pt x="9717" y="15983"/>
                </a:lnTo>
                <a:lnTo>
                  <a:pt x="6532" y="15983"/>
                </a:lnTo>
                <a:lnTo>
                  <a:pt x="6425" y="15957"/>
                </a:lnTo>
                <a:lnTo>
                  <a:pt x="6319" y="15930"/>
                </a:lnTo>
                <a:lnTo>
                  <a:pt x="6213" y="15903"/>
                </a:lnTo>
                <a:lnTo>
                  <a:pt x="6133" y="15824"/>
                </a:lnTo>
                <a:lnTo>
                  <a:pt x="6054" y="15744"/>
                </a:lnTo>
                <a:lnTo>
                  <a:pt x="5974" y="15665"/>
                </a:lnTo>
                <a:lnTo>
                  <a:pt x="5947" y="15558"/>
                </a:lnTo>
                <a:lnTo>
                  <a:pt x="5921" y="15452"/>
                </a:lnTo>
                <a:lnTo>
                  <a:pt x="5894" y="15346"/>
                </a:lnTo>
                <a:lnTo>
                  <a:pt x="5921" y="15240"/>
                </a:lnTo>
                <a:lnTo>
                  <a:pt x="5947" y="15134"/>
                </a:lnTo>
                <a:lnTo>
                  <a:pt x="5974" y="15054"/>
                </a:lnTo>
                <a:lnTo>
                  <a:pt x="6027" y="14948"/>
                </a:lnTo>
                <a:lnTo>
                  <a:pt x="7089" y="13567"/>
                </a:lnTo>
                <a:lnTo>
                  <a:pt x="7142" y="13461"/>
                </a:lnTo>
                <a:lnTo>
                  <a:pt x="7169" y="13328"/>
                </a:lnTo>
                <a:lnTo>
                  <a:pt x="7142" y="13195"/>
                </a:lnTo>
                <a:lnTo>
                  <a:pt x="7063" y="13063"/>
                </a:lnTo>
                <a:lnTo>
                  <a:pt x="6930" y="12957"/>
                </a:lnTo>
                <a:lnTo>
                  <a:pt x="6771" y="12930"/>
                </a:lnTo>
                <a:lnTo>
                  <a:pt x="6691" y="12957"/>
                </a:lnTo>
                <a:lnTo>
                  <a:pt x="6585" y="12983"/>
                </a:lnTo>
                <a:lnTo>
                  <a:pt x="6160" y="13169"/>
                </a:lnTo>
                <a:lnTo>
                  <a:pt x="5709" y="13275"/>
                </a:lnTo>
                <a:lnTo>
                  <a:pt x="5231" y="13355"/>
                </a:lnTo>
                <a:lnTo>
                  <a:pt x="4779" y="13381"/>
                </a:lnTo>
                <a:lnTo>
                  <a:pt x="4487" y="13381"/>
                </a:lnTo>
                <a:lnTo>
                  <a:pt x="4089" y="13328"/>
                </a:lnTo>
                <a:lnTo>
                  <a:pt x="3691" y="13249"/>
                </a:lnTo>
                <a:lnTo>
                  <a:pt x="3319" y="13142"/>
                </a:lnTo>
                <a:lnTo>
                  <a:pt x="2947" y="12983"/>
                </a:lnTo>
                <a:lnTo>
                  <a:pt x="2629" y="12824"/>
                </a:lnTo>
                <a:lnTo>
                  <a:pt x="2284" y="12611"/>
                </a:lnTo>
                <a:lnTo>
                  <a:pt x="1992" y="12372"/>
                </a:lnTo>
                <a:lnTo>
                  <a:pt x="1700" y="12107"/>
                </a:lnTo>
                <a:lnTo>
                  <a:pt x="1461" y="11815"/>
                </a:lnTo>
                <a:lnTo>
                  <a:pt x="1222" y="11523"/>
                </a:lnTo>
                <a:lnTo>
                  <a:pt x="1009" y="11204"/>
                </a:lnTo>
                <a:lnTo>
                  <a:pt x="850" y="10859"/>
                </a:lnTo>
                <a:lnTo>
                  <a:pt x="717" y="10487"/>
                </a:lnTo>
                <a:lnTo>
                  <a:pt x="585" y="10116"/>
                </a:lnTo>
                <a:lnTo>
                  <a:pt x="531" y="9717"/>
                </a:lnTo>
                <a:lnTo>
                  <a:pt x="478" y="9319"/>
                </a:lnTo>
                <a:lnTo>
                  <a:pt x="478" y="9107"/>
                </a:lnTo>
                <a:lnTo>
                  <a:pt x="478" y="8735"/>
                </a:lnTo>
                <a:lnTo>
                  <a:pt x="531" y="8390"/>
                </a:lnTo>
                <a:lnTo>
                  <a:pt x="611" y="8045"/>
                </a:lnTo>
                <a:lnTo>
                  <a:pt x="717" y="7700"/>
                </a:lnTo>
                <a:lnTo>
                  <a:pt x="823" y="7381"/>
                </a:lnTo>
                <a:lnTo>
                  <a:pt x="983" y="7089"/>
                </a:lnTo>
                <a:lnTo>
                  <a:pt x="1142" y="6771"/>
                </a:lnTo>
                <a:lnTo>
                  <a:pt x="1354" y="6505"/>
                </a:lnTo>
                <a:lnTo>
                  <a:pt x="1567" y="6240"/>
                </a:lnTo>
                <a:lnTo>
                  <a:pt x="1806" y="6001"/>
                </a:lnTo>
                <a:lnTo>
                  <a:pt x="2071" y="5762"/>
                </a:lnTo>
                <a:lnTo>
                  <a:pt x="2337" y="5549"/>
                </a:lnTo>
                <a:lnTo>
                  <a:pt x="2629" y="5363"/>
                </a:lnTo>
                <a:lnTo>
                  <a:pt x="2947" y="5204"/>
                </a:lnTo>
                <a:lnTo>
                  <a:pt x="3266" y="5071"/>
                </a:lnTo>
                <a:lnTo>
                  <a:pt x="3611" y="4965"/>
                </a:lnTo>
                <a:lnTo>
                  <a:pt x="3691" y="4939"/>
                </a:lnTo>
                <a:lnTo>
                  <a:pt x="3744" y="4886"/>
                </a:lnTo>
                <a:lnTo>
                  <a:pt x="3770" y="4806"/>
                </a:lnTo>
                <a:lnTo>
                  <a:pt x="3797" y="4726"/>
                </a:lnTo>
                <a:lnTo>
                  <a:pt x="3824" y="4301"/>
                </a:lnTo>
                <a:lnTo>
                  <a:pt x="3877" y="3877"/>
                </a:lnTo>
                <a:lnTo>
                  <a:pt x="3983" y="3478"/>
                </a:lnTo>
                <a:lnTo>
                  <a:pt x="4142" y="3080"/>
                </a:lnTo>
                <a:lnTo>
                  <a:pt x="4328" y="2708"/>
                </a:lnTo>
                <a:lnTo>
                  <a:pt x="4540" y="2363"/>
                </a:lnTo>
                <a:lnTo>
                  <a:pt x="4779" y="2018"/>
                </a:lnTo>
                <a:lnTo>
                  <a:pt x="5071" y="1726"/>
                </a:lnTo>
                <a:lnTo>
                  <a:pt x="5363" y="1461"/>
                </a:lnTo>
                <a:lnTo>
                  <a:pt x="5709" y="1222"/>
                </a:lnTo>
                <a:lnTo>
                  <a:pt x="6054" y="983"/>
                </a:lnTo>
                <a:lnTo>
                  <a:pt x="6425" y="823"/>
                </a:lnTo>
                <a:lnTo>
                  <a:pt x="6824" y="664"/>
                </a:lnTo>
                <a:lnTo>
                  <a:pt x="7222" y="558"/>
                </a:lnTo>
                <a:lnTo>
                  <a:pt x="7647" y="505"/>
                </a:lnTo>
                <a:lnTo>
                  <a:pt x="8071" y="478"/>
                </a:lnTo>
                <a:lnTo>
                  <a:pt x="8443" y="505"/>
                </a:lnTo>
                <a:lnTo>
                  <a:pt x="8815" y="531"/>
                </a:lnTo>
                <a:lnTo>
                  <a:pt x="9186" y="611"/>
                </a:lnTo>
                <a:lnTo>
                  <a:pt x="9505" y="717"/>
                </a:lnTo>
                <a:lnTo>
                  <a:pt x="9850" y="850"/>
                </a:lnTo>
                <a:lnTo>
                  <a:pt x="10169" y="1009"/>
                </a:lnTo>
                <a:lnTo>
                  <a:pt x="10461" y="1195"/>
                </a:lnTo>
                <a:lnTo>
                  <a:pt x="10753" y="1408"/>
                </a:lnTo>
                <a:lnTo>
                  <a:pt x="11018" y="1647"/>
                </a:lnTo>
                <a:lnTo>
                  <a:pt x="11257" y="1885"/>
                </a:lnTo>
                <a:lnTo>
                  <a:pt x="11496" y="2178"/>
                </a:lnTo>
                <a:lnTo>
                  <a:pt x="11709" y="2470"/>
                </a:lnTo>
                <a:lnTo>
                  <a:pt x="11868" y="2762"/>
                </a:lnTo>
                <a:lnTo>
                  <a:pt x="12027" y="3107"/>
                </a:lnTo>
                <a:lnTo>
                  <a:pt x="12160" y="3452"/>
                </a:lnTo>
                <a:lnTo>
                  <a:pt x="12266" y="3797"/>
                </a:lnTo>
                <a:lnTo>
                  <a:pt x="12293" y="3877"/>
                </a:lnTo>
                <a:lnTo>
                  <a:pt x="12346" y="3930"/>
                </a:lnTo>
                <a:lnTo>
                  <a:pt x="12426" y="3983"/>
                </a:lnTo>
                <a:lnTo>
                  <a:pt x="12558" y="3983"/>
                </a:lnTo>
                <a:lnTo>
                  <a:pt x="12638" y="3956"/>
                </a:lnTo>
                <a:lnTo>
                  <a:pt x="12691" y="3877"/>
                </a:lnTo>
                <a:lnTo>
                  <a:pt x="12744" y="3797"/>
                </a:lnTo>
                <a:lnTo>
                  <a:pt x="12718" y="3691"/>
                </a:lnTo>
                <a:lnTo>
                  <a:pt x="12611" y="3319"/>
                </a:lnTo>
                <a:lnTo>
                  <a:pt x="12479" y="2947"/>
                </a:lnTo>
                <a:lnTo>
                  <a:pt x="12319" y="2576"/>
                </a:lnTo>
                <a:lnTo>
                  <a:pt x="12107" y="2231"/>
                </a:lnTo>
                <a:lnTo>
                  <a:pt x="11895" y="1912"/>
                </a:lnTo>
                <a:lnTo>
                  <a:pt x="11629" y="1593"/>
                </a:lnTo>
                <a:lnTo>
                  <a:pt x="11364" y="1301"/>
                </a:lnTo>
                <a:lnTo>
                  <a:pt x="11071" y="1062"/>
                </a:lnTo>
                <a:lnTo>
                  <a:pt x="10753" y="823"/>
                </a:lnTo>
                <a:lnTo>
                  <a:pt x="10408" y="611"/>
                </a:lnTo>
                <a:lnTo>
                  <a:pt x="10063" y="425"/>
                </a:lnTo>
                <a:lnTo>
                  <a:pt x="9691" y="293"/>
                </a:lnTo>
                <a:lnTo>
                  <a:pt x="9293" y="160"/>
                </a:lnTo>
                <a:lnTo>
                  <a:pt x="8894" y="80"/>
                </a:lnTo>
                <a:lnTo>
                  <a:pt x="8496" y="27"/>
                </a:lnTo>
                <a:lnTo>
                  <a:pt x="80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403;p62">
            <a:extLst>
              <a:ext uri="{FF2B5EF4-FFF2-40B4-BE49-F238E27FC236}">
                <a16:creationId xmlns:a16="http://schemas.microsoft.com/office/drawing/2014/main" id="{88106EC6-B32C-4A28-B074-3C6A0D3F84F4}"/>
              </a:ext>
            </a:extLst>
          </p:cNvPr>
          <p:cNvSpPr/>
          <p:nvPr/>
        </p:nvSpPr>
        <p:spPr>
          <a:xfrm>
            <a:off x="1648719" y="2716112"/>
            <a:ext cx="343175" cy="411525"/>
          </a:xfrm>
          <a:custGeom>
            <a:avLst/>
            <a:gdLst/>
            <a:ahLst/>
            <a:cxnLst/>
            <a:rect l="l" t="t" r="r" b="b"/>
            <a:pathLst>
              <a:path w="13727" h="16461" extrusionOk="0">
                <a:moveTo>
                  <a:pt x="6664" y="0"/>
                </a:moveTo>
                <a:lnTo>
                  <a:pt x="6478" y="54"/>
                </a:lnTo>
                <a:lnTo>
                  <a:pt x="6293" y="107"/>
                </a:lnTo>
                <a:lnTo>
                  <a:pt x="6107" y="160"/>
                </a:lnTo>
                <a:lnTo>
                  <a:pt x="5921" y="266"/>
                </a:lnTo>
                <a:lnTo>
                  <a:pt x="5762" y="372"/>
                </a:lnTo>
                <a:lnTo>
                  <a:pt x="5602" y="505"/>
                </a:lnTo>
                <a:lnTo>
                  <a:pt x="5470" y="664"/>
                </a:lnTo>
                <a:lnTo>
                  <a:pt x="5443" y="744"/>
                </a:lnTo>
                <a:lnTo>
                  <a:pt x="5416" y="850"/>
                </a:lnTo>
                <a:lnTo>
                  <a:pt x="5443" y="930"/>
                </a:lnTo>
                <a:lnTo>
                  <a:pt x="5523" y="1009"/>
                </a:lnTo>
                <a:lnTo>
                  <a:pt x="5576" y="1036"/>
                </a:lnTo>
                <a:lnTo>
                  <a:pt x="5655" y="1062"/>
                </a:lnTo>
                <a:lnTo>
                  <a:pt x="5762" y="1036"/>
                </a:lnTo>
                <a:lnTo>
                  <a:pt x="5868" y="956"/>
                </a:lnTo>
                <a:lnTo>
                  <a:pt x="5947" y="850"/>
                </a:lnTo>
                <a:lnTo>
                  <a:pt x="6054" y="770"/>
                </a:lnTo>
                <a:lnTo>
                  <a:pt x="6186" y="691"/>
                </a:lnTo>
                <a:lnTo>
                  <a:pt x="6293" y="611"/>
                </a:lnTo>
                <a:lnTo>
                  <a:pt x="6425" y="558"/>
                </a:lnTo>
                <a:lnTo>
                  <a:pt x="6558" y="505"/>
                </a:lnTo>
                <a:lnTo>
                  <a:pt x="6717" y="478"/>
                </a:lnTo>
                <a:lnTo>
                  <a:pt x="7009" y="478"/>
                </a:lnTo>
                <a:lnTo>
                  <a:pt x="7142" y="505"/>
                </a:lnTo>
                <a:lnTo>
                  <a:pt x="7275" y="558"/>
                </a:lnTo>
                <a:lnTo>
                  <a:pt x="7408" y="611"/>
                </a:lnTo>
                <a:lnTo>
                  <a:pt x="7540" y="691"/>
                </a:lnTo>
                <a:lnTo>
                  <a:pt x="7647" y="770"/>
                </a:lnTo>
                <a:lnTo>
                  <a:pt x="7753" y="850"/>
                </a:lnTo>
                <a:lnTo>
                  <a:pt x="7859" y="956"/>
                </a:lnTo>
                <a:lnTo>
                  <a:pt x="11974" y="6186"/>
                </a:lnTo>
                <a:lnTo>
                  <a:pt x="12956" y="7434"/>
                </a:lnTo>
                <a:lnTo>
                  <a:pt x="13089" y="7620"/>
                </a:lnTo>
                <a:lnTo>
                  <a:pt x="13169" y="7806"/>
                </a:lnTo>
                <a:lnTo>
                  <a:pt x="13222" y="8018"/>
                </a:lnTo>
                <a:lnTo>
                  <a:pt x="13249" y="8231"/>
                </a:lnTo>
                <a:lnTo>
                  <a:pt x="13222" y="8443"/>
                </a:lnTo>
                <a:lnTo>
                  <a:pt x="13169" y="8656"/>
                </a:lnTo>
                <a:lnTo>
                  <a:pt x="13089" y="8841"/>
                </a:lnTo>
                <a:lnTo>
                  <a:pt x="12956" y="9027"/>
                </a:lnTo>
                <a:lnTo>
                  <a:pt x="7859" y="15479"/>
                </a:lnTo>
                <a:lnTo>
                  <a:pt x="7753" y="15585"/>
                </a:lnTo>
                <a:lnTo>
                  <a:pt x="7647" y="15691"/>
                </a:lnTo>
                <a:lnTo>
                  <a:pt x="7540" y="15771"/>
                </a:lnTo>
                <a:lnTo>
                  <a:pt x="7408" y="15850"/>
                </a:lnTo>
                <a:lnTo>
                  <a:pt x="7275" y="15903"/>
                </a:lnTo>
                <a:lnTo>
                  <a:pt x="7142" y="15930"/>
                </a:lnTo>
                <a:lnTo>
                  <a:pt x="7009" y="15957"/>
                </a:lnTo>
                <a:lnTo>
                  <a:pt x="6850" y="15983"/>
                </a:lnTo>
                <a:lnTo>
                  <a:pt x="6717" y="15957"/>
                </a:lnTo>
                <a:lnTo>
                  <a:pt x="6558" y="15930"/>
                </a:lnTo>
                <a:lnTo>
                  <a:pt x="6425" y="15903"/>
                </a:lnTo>
                <a:lnTo>
                  <a:pt x="6293" y="15850"/>
                </a:lnTo>
                <a:lnTo>
                  <a:pt x="6186" y="15771"/>
                </a:lnTo>
                <a:lnTo>
                  <a:pt x="6054" y="15691"/>
                </a:lnTo>
                <a:lnTo>
                  <a:pt x="5947" y="15585"/>
                </a:lnTo>
                <a:lnTo>
                  <a:pt x="5868" y="15479"/>
                </a:lnTo>
                <a:lnTo>
                  <a:pt x="744" y="9027"/>
                </a:lnTo>
                <a:lnTo>
                  <a:pt x="638" y="8841"/>
                </a:lnTo>
                <a:lnTo>
                  <a:pt x="558" y="8656"/>
                </a:lnTo>
                <a:lnTo>
                  <a:pt x="505" y="8443"/>
                </a:lnTo>
                <a:lnTo>
                  <a:pt x="478" y="8231"/>
                </a:lnTo>
                <a:lnTo>
                  <a:pt x="505" y="8018"/>
                </a:lnTo>
                <a:lnTo>
                  <a:pt x="558" y="7806"/>
                </a:lnTo>
                <a:lnTo>
                  <a:pt x="638" y="7620"/>
                </a:lnTo>
                <a:lnTo>
                  <a:pt x="744" y="7434"/>
                </a:lnTo>
                <a:lnTo>
                  <a:pt x="5257" y="1726"/>
                </a:lnTo>
                <a:lnTo>
                  <a:pt x="5310" y="1647"/>
                </a:lnTo>
                <a:lnTo>
                  <a:pt x="5310" y="1540"/>
                </a:lnTo>
                <a:lnTo>
                  <a:pt x="5284" y="1461"/>
                </a:lnTo>
                <a:lnTo>
                  <a:pt x="5231" y="1381"/>
                </a:lnTo>
                <a:lnTo>
                  <a:pt x="5151" y="1354"/>
                </a:lnTo>
                <a:lnTo>
                  <a:pt x="5071" y="1328"/>
                </a:lnTo>
                <a:lnTo>
                  <a:pt x="4965" y="1354"/>
                </a:lnTo>
                <a:lnTo>
                  <a:pt x="4885" y="1434"/>
                </a:lnTo>
                <a:lnTo>
                  <a:pt x="372" y="7142"/>
                </a:lnTo>
                <a:lnTo>
                  <a:pt x="213" y="7381"/>
                </a:lnTo>
                <a:lnTo>
                  <a:pt x="80" y="7647"/>
                </a:lnTo>
                <a:lnTo>
                  <a:pt x="27" y="7939"/>
                </a:lnTo>
                <a:lnTo>
                  <a:pt x="0" y="8231"/>
                </a:lnTo>
                <a:lnTo>
                  <a:pt x="27" y="8523"/>
                </a:lnTo>
                <a:lnTo>
                  <a:pt x="80" y="8788"/>
                </a:lnTo>
                <a:lnTo>
                  <a:pt x="213" y="9080"/>
                </a:lnTo>
                <a:lnTo>
                  <a:pt x="372" y="9319"/>
                </a:lnTo>
                <a:lnTo>
                  <a:pt x="5470" y="15797"/>
                </a:lnTo>
                <a:lnTo>
                  <a:pt x="5602" y="15930"/>
                </a:lnTo>
                <a:lnTo>
                  <a:pt x="5762" y="16063"/>
                </a:lnTo>
                <a:lnTo>
                  <a:pt x="5921" y="16196"/>
                </a:lnTo>
                <a:lnTo>
                  <a:pt x="6107" y="16275"/>
                </a:lnTo>
                <a:lnTo>
                  <a:pt x="6293" y="16355"/>
                </a:lnTo>
                <a:lnTo>
                  <a:pt x="6478" y="16408"/>
                </a:lnTo>
                <a:lnTo>
                  <a:pt x="6664" y="16434"/>
                </a:lnTo>
                <a:lnTo>
                  <a:pt x="6850" y="16461"/>
                </a:lnTo>
                <a:lnTo>
                  <a:pt x="7063" y="16434"/>
                </a:lnTo>
                <a:lnTo>
                  <a:pt x="7248" y="16408"/>
                </a:lnTo>
                <a:lnTo>
                  <a:pt x="7434" y="16355"/>
                </a:lnTo>
                <a:lnTo>
                  <a:pt x="7620" y="16275"/>
                </a:lnTo>
                <a:lnTo>
                  <a:pt x="7779" y="16196"/>
                </a:lnTo>
                <a:lnTo>
                  <a:pt x="7939" y="16063"/>
                </a:lnTo>
                <a:lnTo>
                  <a:pt x="8098" y="15930"/>
                </a:lnTo>
                <a:lnTo>
                  <a:pt x="8231" y="15797"/>
                </a:lnTo>
                <a:lnTo>
                  <a:pt x="13328" y="9319"/>
                </a:lnTo>
                <a:lnTo>
                  <a:pt x="13514" y="9080"/>
                </a:lnTo>
                <a:lnTo>
                  <a:pt x="13620" y="8788"/>
                </a:lnTo>
                <a:lnTo>
                  <a:pt x="13700" y="8523"/>
                </a:lnTo>
                <a:lnTo>
                  <a:pt x="13726" y="8231"/>
                </a:lnTo>
                <a:lnTo>
                  <a:pt x="13700" y="7939"/>
                </a:lnTo>
                <a:lnTo>
                  <a:pt x="13620" y="7647"/>
                </a:lnTo>
                <a:lnTo>
                  <a:pt x="13514" y="7381"/>
                </a:lnTo>
                <a:lnTo>
                  <a:pt x="13328" y="7142"/>
                </a:lnTo>
                <a:lnTo>
                  <a:pt x="12346" y="5894"/>
                </a:lnTo>
                <a:lnTo>
                  <a:pt x="8231" y="664"/>
                </a:lnTo>
                <a:lnTo>
                  <a:pt x="8098" y="505"/>
                </a:lnTo>
                <a:lnTo>
                  <a:pt x="7939" y="372"/>
                </a:lnTo>
                <a:lnTo>
                  <a:pt x="7779" y="266"/>
                </a:lnTo>
                <a:lnTo>
                  <a:pt x="7620" y="160"/>
                </a:lnTo>
                <a:lnTo>
                  <a:pt x="7434" y="107"/>
                </a:lnTo>
                <a:lnTo>
                  <a:pt x="7248" y="54"/>
                </a:lnTo>
                <a:lnTo>
                  <a:pt x="706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1041000" y="2200050"/>
            <a:ext cx="70620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</a:t>
            </a:r>
            <a:endParaRPr dirty="0"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l="447"/>
          <a:stretch/>
        </p:blipFill>
        <p:spPr>
          <a:xfrm rot="10800000">
            <a:off x="7210125" y="410151"/>
            <a:ext cx="1825500" cy="206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467125" y="2559898"/>
            <a:ext cx="524625" cy="5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B99B5A-B9A6-4684-801D-27B893FA69B4}"/>
              </a:ext>
            </a:extLst>
          </p:cNvPr>
          <p:cNvSpPr/>
          <p:nvPr/>
        </p:nvSpPr>
        <p:spPr>
          <a:xfrm>
            <a:off x="707520" y="277283"/>
            <a:ext cx="7728960" cy="46152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Google Shape;272;p33"/>
          <p:cNvSpPr txBox="1">
            <a:spLocks noGrp="1"/>
          </p:cNvSpPr>
          <p:nvPr>
            <p:ph type="ctrTitle"/>
          </p:nvPr>
        </p:nvSpPr>
        <p:spPr>
          <a:xfrm>
            <a:off x="1325623" y="-2407120"/>
            <a:ext cx="2013874" cy="683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Komika Axis" panose="02000506000000020004" pitchFamily="2" charset="0"/>
              </a:rPr>
              <a:t>Holdem</a:t>
            </a:r>
            <a:endParaRPr sz="3500" dirty="0">
              <a:latin typeface="Komika Axis" panose="02000506000000020004" pitchFamily="2" charset="0"/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1"/>
          </p:nvPr>
        </p:nvSpPr>
        <p:spPr>
          <a:xfrm>
            <a:off x="672239" y="6382219"/>
            <a:ext cx="425052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omika Axis" panose="02000506000000020004" pitchFamily="2" charset="0"/>
              </a:rPr>
              <a:t>Azima qadirli, Murad Babayev, murad sadiqov</a:t>
            </a:r>
            <a:endParaRPr sz="1200" dirty="0">
              <a:latin typeface="Komika Axis" panose="02000506000000020004" pitchFamily="2" charset="0"/>
            </a:endParaRPr>
          </a:p>
        </p:txBody>
      </p:sp>
      <p:grpSp>
        <p:nvGrpSpPr>
          <p:cNvPr id="274" name="Google Shape;274;p33"/>
          <p:cNvGrpSpPr/>
          <p:nvPr/>
        </p:nvGrpSpPr>
        <p:grpSpPr>
          <a:xfrm>
            <a:off x="10422933" y="1156781"/>
            <a:ext cx="3292410" cy="3477078"/>
            <a:chOff x="5576249" y="845431"/>
            <a:chExt cx="3292410" cy="3477078"/>
          </a:xfrm>
        </p:grpSpPr>
        <p:pic>
          <p:nvPicPr>
            <p:cNvPr id="275" name="Google Shape;27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29100" y="89471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p33"/>
            <p:cNvGrpSpPr/>
            <p:nvPr/>
          </p:nvGrpSpPr>
          <p:grpSpPr>
            <a:xfrm rot="-3523610">
              <a:off x="5853009" y="1489670"/>
              <a:ext cx="2738890" cy="2188600"/>
              <a:chOff x="787703" y="3164400"/>
              <a:chExt cx="2024505" cy="1617747"/>
            </a:xfrm>
          </p:grpSpPr>
          <p:pic>
            <p:nvPicPr>
              <p:cNvPr id="277" name="Google Shape;277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7703" y="3346648"/>
                <a:ext cx="944830" cy="978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3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55895" y="3164400"/>
                <a:ext cx="1656313" cy="16177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357F7F8-3F1E-4765-8D9D-90CDD7529C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5234043"/>
                  </p:ext>
                </p:extLst>
              </p:nvPr>
            </p:nvGraphicFramePr>
            <p:xfrm>
              <a:off x="-1884410" y="1913010"/>
              <a:ext cx="997659" cy="10166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97659" cy="1016661"/>
                    </a:xfrm>
                    <a:prstGeom prst="rect">
                      <a:avLst/>
                    </a:prstGeom>
                  </am3d:spPr>
                  <am3d:camera>
                    <am3d:pos x="0" y="0" z="681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007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035161" ay="-3811150" az="-719509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50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357F7F8-3F1E-4765-8D9D-90CDD7529C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84410" y="1913010"/>
                <a:ext cx="997659" cy="1016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FD01DE3E-CAC6-4623-B4CB-6B033969D5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895947"/>
                  </p:ext>
                </p:extLst>
              </p:nvPr>
            </p:nvGraphicFramePr>
            <p:xfrm>
              <a:off x="9474819" y="1884505"/>
              <a:ext cx="1206694" cy="10736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06694" cy="1073672"/>
                    </a:xfrm>
                    <a:prstGeom prst="rect">
                      <a:avLst/>
                    </a:prstGeom>
                  </am3d:spPr>
                  <am3d:camera>
                    <am3d:pos x="0" y="0" z="68156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007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9984" ay="1652932" az="1046793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509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FD01DE3E-CAC6-4623-B4CB-6B033969D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74819" y="1884505"/>
                <a:ext cx="1206694" cy="1073672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1B1A1EE-7349-443F-A3A0-3780DACFB4F8}"/>
              </a:ext>
            </a:extLst>
          </p:cNvPr>
          <p:cNvGrpSpPr/>
          <p:nvPr/>
        </p:nvGrpSpPr>
        <p:grpSpPr>
          <a:xfrm>
            <a:off x="3200400" y="-1063399"/>
            <a:ext cx="2743200" cy="2743200"/>
            <a:chOff x="1456326" y="2024046"/>
            <a:chExt cx="1828800" cy="18288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561F18-0A12-470E-A8CE-94520B94809F}"/>
                </a:ext>
              </a:extLst>
            </p:cNvPr>
            <p:cNvSpPr/>
            <p:nvPr/>
          </p:nvSpPr>
          <p:spPr>
            <a:xfrm>
              <a:off x="1456326" y="2024046"/>
              <a:ext cx="1828800" cy="1828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08AE7-E390-4620-A36E-B8CBC7B64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6326" y="2024046"/>
              <a:ext cx="1828800" cy="18288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EC5792-46DF-41F4-93D6-47342F2DB4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5205" y="-254273"/>
            <a:ext cx="1373589" cy="1373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11A1F2-E582-4032-B3E3-2C46A98925B0}"/>
              </a:ext>
            </a:extLst>
          </p:cNvPr>
          <p:cNvSpPr txBox="1"/>
          <p:nvPr/>
        </p:nvSpPr>
        <p:spPr>
          <a:xfrm>
            <a:off x="1310435" y="1961350"/>
            <a:ext cx="6447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omika Axis" panose="02000506000000020004" pitchFamily="2" charset="0"/>
              </a:rPr>
              <a:t>HOLDEM is an e-commerce website designed for seamless online shopping. It enables users to browse and purchase products, manage their accounts, and interact through features like favorites, reviews, and a dynamic cart. Admins can manage users, products, categories, and orders efficiently. Built with Flask for the backend, MS SQL Server for the database, and a user-friendly frontend crafted with HTML, CSS, and JavaScript, HOLDEM ensures a smooth and interactive experience for both customers and administrators.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66AB71A7-5E5F-406D-83A8-E9C1B710D7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3314430"/>
                  </p:ext>
                </p:extLst>
              </p:nvPr>
            </p:nvGraphicFramePr>
            <p:xfrm rot="20647040">
              <a:off x="4541574" y="679238"/>
              <a:ext cx="16256" cy="9144"/>
            </p:xfrm>
            <a:graphic>
              <a:graphicData uri="http://schemas.microsoft.com/office/powerpoint/2016/slidezoom">
                <pslz:sldZm>
                  <pslz:sldZmObj sldId="265" cId="0">
                    <pslz:zmPr id="{31FFA246-E4DA-4813-A27A-13F23D7BD761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647040">
                          <a:off x="0" y="0"/>
                          <a:ext cx="16256" cy="91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66AB71A7-5E5F-406D-83A8-E9C1B710D7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0647040">
                <a:off x="4541574" y="679238"/>
                <a:ext cx="16256" cy="91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3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>
                <a:latin typeface="Komika Axis" panose="02000506000000020004" pitchFamily="2" charset="0"/>
              </a:rPr>
              <a:t>TECHNOLOGY</a:t>
            </a:r>
            <a:endParaRPr dirty="0">
              <a:latin typeface="Komika Axis" panose="02000506000000020004" pitchFamily="2" charset="0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1150978" y="3130589"/>
            <a:ext cx="9518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Backend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731235" y="3357700"/>
            <a:ext cx="1850652" cy="8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Python Flask for server-side development and API handling.</a:t>
            </a:r>
          </a:p>
        </p:txBody>
      </p:sp>
      <p:sp>
        <p:nvSpPr>
          <p:cNvPr id="408" name="Google Shape;408;p42"/>
          <p:cNvSpPr txBox="1"/>
          <p:nvPr/>
        </p:nvSpPr>
        <p:spPr>
          <a:xfrm>
            <a:off x="3084774" y="3130589"/>
            <a:ext cx="106836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Database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886888" y="3515898"/>
            <a:ext cx="1464135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MS SQL Server for managing structured data and relationships.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5046924" y="3130589"/>
            <a:ext cx="1009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FRONTEND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4656024" y="3515898"/>
            <a:ext cx="1791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HTML, CSS, and JavaScript for creating an interactive user interface.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6816201" y="3130589"/>
            <a:ext cx="140085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Db structure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6620976" y="3495989"/>
            <a:ext cx="1791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TABLES, RELATIONS, TRIGGERS, FUNCTION, PROCEDURES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1122624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3084774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5046924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7011876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8" name="Google Shape;418;p42"/>
          <p:cNvCxnSpPr>
            <a:stCxn id="414" idx="0"/>
            <a:endCxn id="415" idx="0"/>
          </p:cNvCxnSpPr>
          <p:nvPr/>
        </p:nvCxnSpPr>
        <p:spPr>
          <a:xfrm rot="-5400000" flipH="1">
            <a:off x="2608074" y="1028165"/>
            <a:ext cx="600" cy="1962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2"/>
          <p:cNvCxnSpPr>
            <a:stCxn id="415" idx="0"/>
            <a:endCxn id="416" idx="0"/>
          </p:cNvCxnSpPr>
          <p:nvPr/>
        </p:nvCxnSpPr>
        <p:spPr>
          <a:xfrm rot="-5400000" flipH="1">
            <a:off x="4570374" y="1028015"/>
            <a:ext cx="600" cy="19623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2"/>
          <p:cNvCxnSpPr>
            <a:stCxn id="416" idx="0"/>
            <a:endCxn id="417" idx="0"/>
          </p:cNvCxnSpPr>
          <p:nvPr/>
        </p:nvCxnSpPr>
        <p:spPr>
          <a:xfrm rot="-5400000" flipH="1">
            <a:off x="6533874" y="1026665"/>
            <a:ext cx="600" cy="1965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121628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E35B05-EAC6-4D3D-9483-7969374B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24" y="2239565"/>
            <a:ext cx="622237" cy="54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7CB03-E4D5-4E2C-86EF-0BDC6A9F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903" y="2247270"/>
            <a:ext cx="490942" cy="54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8236E-3926-47DB-8434-DA8D6008F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07" y="2285283"/>
            <a:ext cx="572934" cy="572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65A6-E4E7-4B26-8717-CE7951EF4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952" y="2289930"/>
            <a:ext cx="839348" cy="548700"/>
          </a:xfrm>
          <a:prstGeom prst="rect">
            <a:avLst/>
          </a:prstGeom>
        </p:spPr>
      </p:pic>
      <p:sp>
        <p:nvSpPr>
          <p:cNvPr id="10" name="Rectangle: Rounded Corners 9">
            <a:hlinkClick r:id="rId8" action="ppaction://hlinksldjump"/>
            <a:extLst>
              <a:ext uri="{FF2B5EF4-FFF2-40B4-BE49-F238E27FC236}">
                <a16:creationId xmlns:a16="http://schemas.microsoft.com/office/drawing/2014/main" id="{1737A707-5060-433C-A833-4F00C4711C91}"/>
              </a:ext>
            </a:extLst>
          </p:cNvPr>
          <p:cNvSpPr/>
          <p:nvPr/>
        </p:nvSpPr>
        <p:spPr>
          <a:xfrm>
            <a:off x="1279090" y="4205195"/>
            <a:ext cx="669303" cy="3393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</a:rPr>
              <a:t>MORE</a:t>
            </a:r>
          </a:p>
        </p:txBody>
      </p:sp>
      <p:sp>
        <p:nvSpPr>
          <p:cNvPr id="52" name="Rectangle: Rounded Corners 51">
            <a:hlinkClick r:id="rId9" action="ppaction://hlinksldjump"/>
            <a:extLst>
              <a:ext uri="{FF2B5EF4-FFF2-40B4-BE49-F238E27FC236}">
                <a16:creationId xmlns:a16="http://schemas.microsoft.com/office/drawing/2014/main" id="{91B3B258-C5E7-43E2-BD9E-0A252AC64FD4}"/>
              </a:ext>
            </a:extLst>
          </p:cNvPr>
          <p:cNvSpPr/>
          <p:nvPr/>
        </p:nvSpPr>
        <p:spPr>
          <a:xfrm>
            <a:off x="7181974" y="4203500"/>
            <a:ext cx="669303" cy="3393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</a:rPr>
              <a:t>MORE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10CD48-9455-44E0-A409-63B7E70E1AB5}"/>
              </a:ext>
            </a:extLst>
          </p:cNvPr>
          <p:cNvSpPr/>
          <p:nvPr/>
        </p:nvSpPr>
        <p:spPr>
          <a:xfrm>
            <a:off x="-284206" y="6360978"/>
            <a:ext cx="9712411" cy="5832389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4D1F7A-77FE-4050-A408-2AF2BB5F398B}"/>
              </a:ext>
            </a:extLst>
          </p:cNvPr>
          <p:cNvSpPr/>
          <p:nvPr/>
        </p:nvSpPr>
        <p:spPr>
          <a:xfrm>
            <a:off x="1668919" y="13311945"/>
            <a:ext cx="5815020" cy="406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APScheduler (3.11.0):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Automates tasks like scheduling periodic events.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email_validator (2.2.0):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Ensures email validation during user registration.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 (3.1.0):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Core framework for handling routes, templates, and API.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Flask-Mail (0.10.0):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Sends email notifications (e.g., account verification).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Flask-WTF (1.2.2):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Simplifies form handling and validation.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Jinja2 (3.1.4):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Templating engine for dynamic HTML generation.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pyodbc (5.2.0):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Enables MS SQL Server database integration.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Werkzeug (3.1.3):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Provides essential utilities for Flask.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WTForms (3.2.1):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Streamlines form management and validation.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0D285EF-3646-4FA1-A6EE-98CCB2F6E6C7}"/>
              </a:ext>
            </a:extLst>
          </p:cNvPr>
          <p:cNvSpPr/>
          <p:nvPr/>
        </p:nvSpPr>
        <p:spPr>
          <a:xfrm>
            <a:off x="8595450" y="18395126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6" name="3D Model 55">
                <a:extLst>
                  <a:ext uri="{FF2B5EF4-FFF2-40B4-BE49-F238E27FC236}">
                    <a16:creationId xmlns:a16="http://schemas.microsoft.com/office/drawing/2014/main" id="{6F217CBD-B04F-4FB4-B60D-60AA64E700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5340644"/>
                  </p:ext>
                </p:extLst>
              </p:nvPr>
            </p:nvGraphicFramePr>
            <p:xfrm>
              <a:off x="973395" y="6978619"/>
              <a:ext cx="7724414" cy="586455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724414" cy="5864552"/>
                    </a:xfrm>
                    <a:prstGeom prst="rect">
                      <a:avLst/>
                    </a:prstGeom>
                  </am3d:spPr>
                  <am3d:camera>
                    <am3d:pos x="0" y="0" z="611644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24" d="1000000"/>
                    <am3d:preTrans dx="0" dy="-8754625" dz="-5866281"/>
                    <am3d:scale>
                      <am3d:sx n="1000000" d="1000000"/>
                      <am3d:sy n="1000000" d="1000000"/>
                      <am3d:sz n="1000000" d="1000000"/>
                    </am3d:scale>
                    <am3d:rot ax="3135986" ay="7417" az="959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91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6" name="3D Model 55">
                <a:extLst>
                  <a:ext uri="{FF2B5EF4-FFF2-40B4-BE49-F238E27FC236}">
                    <a16:creationId xmlns:a16="http://schemas.microsoft.com/office/drawing/2014/main" id="{6F217CBD-B04F-4FB4-B60D-60AA64E700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3395" y="6978619"/>
                <a:ext cx="7724414" cy="5864552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7EA7A5BD-5C7B-42BB-AA41-726A2C695B15}"/>
              </a:ext>
            </a:extLst>
          </p:cNvPr>
          <p:cNvSpPr/>
          <p:nvPr/>
        </p:nvSpPr>
        <p:spPr>
          <a:xfrm>
            <a:off x="-200182" y="13628685"/>
            <a:ext cx="9712411" cy="5832389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B35D9D-65D2-4EF7-AEC0-D55E7CF9F339}"/>
              </a:ext>
            </a:extLst>
          </p:cNvPr>
          <p:cNvSpPr/>
          <p:nvPr/>
        </p:nvSpPr>
        <p:spPr>
          <a:xfrm>
            <a:off x="-438737" y="5914844"/>
            <a:ext cx="9712411" cy="5832389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1019E7-5BDA-4F21-A4DB-B0C4A001A7A2}"/>
              </a:ext>
            </a:extLst>
          </p:cNvPr>
          <p:cNvSpPr/>
          <p:nvPr/>
        </p:nvSpPr>
        <p:spPr>
          <a:xfrm>
            <a:off x="1606339" y="6760177"/>
            <a:ext cx="5815020" cy="406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APScheduler (3.11.0):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Automates tasks like scheduling periodic events.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email_validator (2.2.0):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Ensures email validation during user registration.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 (3.1.0):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Core framework for handling routes, templates, and API.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Flask-Mail (0.10.0):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Sends email notifications (e.g., account verification).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Flask-WTF (1.2.2):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Simplifies form handling and validation.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Jinja2 (3.1.4):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Templating engine for dynamic HTML generation.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pyodbc (5.2.0):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Enables MS SQL Server database integration.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Werkzeug (3.1.3):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Provides essential utilities for Flask.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WTForms (3.2.1):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Streamlines form management and validation.</a:t>
            </a:r>
          </a:p>
        </p:txBody>
      </p:sp>
      <p:sp>
        <p:nvSpPr>
          <p:cNvPr id="65" name="Google Shape;409;p42">
            <a:extLst>
              <a:ext uri="{FF2B5EF4-FFF2-40B4-BE49-F238E27FC236}">
                <a16:creationId xmlns:a16="http://schemas.microsoft.com/office/drawing/2014/main" id="{C788DB83-1943-4B61-8551-B035A60964B5}"/>
              </a:ext>
            </a:extLst>
          </p:cNvPr>
          <p:cNvSpPr txBox="1"/>
          <p:nvPr/>
        </p:nvSpPr>
        <p:spPr>
          <a:xfrm>
            <a:off x="2594251" y="16089836"/>
            <a:ext cx="1464135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MS SQL Server for managing structured data and relationships.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66" name="Google Shape;411;p42">
            <a:extLst>
              <a:ext uri="{FF2B5EF4-FFF2-40B4-BE49-F238E27FC236}">
                <a16:creationId xmlns:a16="http://schemas.microsoft.com/office/drawing/2014/main" id="{DFE9D690-2091-4001-88C3-E9BAA6789E6D}"/>
              </a:ext>
            </a:extLst>
          </p:cNvPr>
          <p:cNvSpPr txBox="1"/>
          <p:nvPr/>
        </p:nvSpPr>
        <p:spPr>
          <a:xfrm>
            <a:off x="4363387" y="16089836"/>
            <a:ext cx="1791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HTML, CSS, and JavaScript for creating an interactive user interface.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67" name="Rectangle: Rounded Corners 66">
            <a:hlinkClick r:id="rId8" action="ppaction://hlinksldjump"/>
            <a:extLst>
              <a:ext uri="{FF2B5EF4-FFF2-40B4-BE49-F238E27FC236}">
                <a16:creationId xmlns:a16="http://schemas.microsoft.com/office/drawing/2014/main" id="{96F394DB-C409-4FC4-B446-148305F7D0D2}"/>
              </a:ext>
            </a:extLst>
          </p:cNvPr>
          <p:cNvSpPr/>
          <p:nvPr/>
        </p:nvSpPr>
        <p:spPr>
          <a:xfrm>
            <a:off x="986453" y="16779133"/>
            <a:ext cx="669303" cy="3393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</a:rPr>
              <a:t>MORE</a:t>
            </a:r>
          </a:p>
        </p:txBody>
      </p:sp>
      <p:sp>
        <p:nvSpPr>
          <p:cNvPr id="68" name="Rectangle: Rounded Corners 67">
            <a:hlinkClick r:id="rId9" action="ppaction://hlinksldjump"/>
            <a:extLst>
              <a:ext uri="{FF2B5EF4-FFF2-40B4-BE49-F238E27FC236}">
                <a16:creationId xmlns:a16="http://schemas.microsoft.com/office/drawing/2014/main" id="{761CCB89-AF03-43A7-853C-F12180194E4B}"/>
              </a:ext>
            </a:extLst>
          </p:cNvPr>
          <p:cNvSpPr/>
          <p:nvPr/>
        </p:nvSpPr>
        <p:spPr>
          <a:xfrm>
            <a:off x="6889337" y="16777438"/>
            <a:ext cx="669303" cy="3393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</a:rPr>
              <a:t>MORE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9" name="3D Model 68">
                <a:extLst>
                  <a:ext uri="{FF2B5EF4-FFF2-40B4-BE49-F238E27FC236}">
                    <a16:creationId xmlns:a16="http://schemas.microsoft.com/office/drawing/2014/main" id="{C87AD896-8C2B-4921-9F36-7A3F9A9D4A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675656"/>
                  </p:ext>
                </p:extLst>
              </p:nvPr>
            </p:nvGraphicFramePr>
            <p:xfrm rot="1604953">
              <a:off x="6019223" y="16982206"/>
              <a:ext cx="1292985" cy="1943850"/>
            </p:xfrm>
            <a:graphic>
              <a:graphicData uri="http://schemas.microsoft.com/office/drawing/2017/model3d">
                <am3d:model3d r:embed="rId13">
                  <am3d:spPr>
                    <a:xfrm rot="1604953">
                      <a:off x="0" y="0"/>
                      <a:ext cx="1292985" cy="1943850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8509" ay="-140243" az="-1079830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499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9" name="3D Model 68">
                <a:extLst>
                  <a:ext uri="{FF2B5EF4-FFF2-40B4-BE49-F238E27FC236}">
                    <a16:creationId xmlns:a16="http://schemas.microsoft.com/office/drawing/2014/main" id="{C87AD896-8C2B-4921-9F36-7A3F9A9D4A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604953">
                <a:off x="6019223" y="16982206"/>
                <a:ext cx="1292985" cy="1943850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D797F2E-3252-4458-AC64-BF9917180030}"/>
              </a:ext>
            </a:extLst>
          </p:cNvPr>
          <p:cNvSpPr txBox="1"/>
          <p:nvPr/>
        </p:nvSpPr>
        <p:spPr>
          <a:xfrm rot="807242">
            <a:off x="5419149" y="16297128"/>
            <a:ext cx="1443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Komika Axis" panose="02000506000000020004" pitchFamily="2" charset="0"/>
              </a:rPr>
              <a:t>FUNCTIONS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1" name="3D Model 70">
                <a:extLst>
                  <a:ext uri="{FF2B5EF4-FFF2-40B4-BE49-F238E27FC236}">
                    <a16:creationId xmlns:a16="http://schemas.microsoft.com/office/drawing/2014/main" id="{E5D5FFEE-AE4F-4C14-A604-E67C13759B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2403795"/>
                  </p:ext>
                </p:extLst>
              </p:nvPr>
            </p:nvGraphicFramePr>
            <p:xfrm rot="722106">
              <a:off x="5042132" y="16512096"/>
              <a:ext cx="1292985" cy="1943850"/>
            </p:xfrm>
            <a:graphic>
              <a:graphicData uri="http://schemas.microsoft.com/office/drawing/2017/model3d">
                <am3d:model3d r:embed="rId13">
                  <am3d:spPr>
                    <a:xfrm rot="722106">
                      <a:off x="0" y="0"/>
                      <a:ext cx="1292985" cy="1943850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8509" ay="-140243" az="-1079830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499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1" name="3D Model 70">
                <a:extLst>
                  <a:ext uri="{FF2B5EF4-FFF2-40B4-BE49-F238E27FC236}">
                    <a16:creationId xmlns:a16="http://schemas.microsoft.com/office/drawing/2014/main" id="{E5D5FFEE-AE4F-4C14-A604-E67C13759B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722106">
                <a:off x="5042132" y="16512096"/>
                <a:ext cx="1292985" cy="194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2" name="3D Model 71">
                <a:extLst>
                  <a:ext uri="{FF2B5EF4-FFF2-40B4-BE49-F238E27FC236}">
                    <a16:creationId xmlns:a16="http://schemas.microsoft.com/office/drawing/2014/main" id="{5E9395B6-B3B6-4821-B805-1C0CE33160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6223807"/>
                  </p:ext>
                </p:extLst>
              </p:nvPr>
            </p:nvGraphicFramePr>
            <p:xfrm>
              <a:off x="3975688" y="16380768"/>
              <a:ext cx="1292985" cy="194385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92985" cy="1943850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8509" ay="-140243" az="-1079830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499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2" name="3D Model 71">
                <a:extLst>
                  <a:ext uri="{FF2B5EF4-FFF2-40B4-BE49-F238E27FC236}">
                    <a16:creationId xmlns:a16="http://schemas.microsoft.com/office/drawing/2014/main" id="{5E9395B6-B3B6-4821-B805-1C0CE33160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5688" y="16380768"/>
                <a:ext cx="1292985" cy="194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3" name="3D Model 72">
                <a:extLst>
                  <a:ext uri="{FF2B5EF4-FFF2-40B4-BE49-F238E27FC236}">
                    <a16:creationId xmlns:a16="http://schemas.microsoft.com/office/drawing/2014/main" id="{6B5D9D3F-A7BC-4BE1-B482-485C0F0B55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1553134"/>
                  </p:ext>
                </p:extLst>
              </p:nvPr>
            </p:nvGraphicFramePr>
            <p:xfrm rot="21033096">
              <a:off x="2842845" y="16532590"/>
              <a:ext cx="1292985" cy="1943850"/>
            </p:xfrm>
            <a:graphic>
              <a:graphicData uri="http://schemas.microsoft.com/office/drawing/2017/model3d">
                <am3d:model3d r:embed="rId13">
                  <am3d:spPr>
                    <a:xfrm rot="21033096">
                      <a:off x="0" y="0"/>
                      <a:ext cx="1292985" cy="1943850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8509" ay="-140243" az="-1079830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499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3" name="3D Model 72">
                <a:extLst>
                  <a:ext uri="{FF2B5EF4-FFF2-40B4-BE49-F238E27FC236}">
                    <a16:creationId xmlns:a16="http://schemas.microsoft.com/office/drawing/2014/main" id="{6B5D9D3F-A7BC-4BE1-B482-485C0F0B5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21033096">
                <a:off x="2842845" y="16532590"/>
                <a:ext cx="1292985" cy="194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4" name="3D Model 73">
                <a:extLst>
                  <a:ext uri="{FF2B5EF4-FFF2-40B4-BE49-F238E27FC236}">
                    <a16:creationId xmlns:a16="http://schemas.microsoft.com/office/drawing/2014/main" id="{30142E3F-D468-4E77-A7F1-777BF4D396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6363022"/>
                  </p:ext>
                </p:extLst>
              </p:nvPr>
            </p:nvGraphicFramePr>
            <p:xfrm rot="20077896">
              <a:off x="1842284" y="16871494"/>
              <a:ext cx="1292985" cy="1943850"/>
            </p:xfrm>
            <a:graphic>
              <a:graphicData uri="http://schemas.microsoft.com/office/drawing/2017/model3d">
                <am3d:model3d r:embed="rId13">
                  <am3d:spPr>
                    <a:xfrm rot="20077896">
                      <a:off x="0" y="0"/>
                      <a:ext cx="1292985" cy="1943850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8509" ay="-140243" az="-1079830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499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4" name="3D Model 73">
                <a:extLst>
                  <a:ext uri="{FF2B5EF4-FFF2-40B4-BE49-F238E27FC236}">
                    <a16:creationId xmlns:a16="http://schemas.microsoft.com/office/drawing/2014/main" id="{30142E3F-D468-4E77-A7F1-777BF4D396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077896">
                <a:off x="1842284" y="16871494"/>
                <a:ext cx="1292985" cy="194385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1AAAD8F-06E5-42CA-A398-BA9AF125DEDD}"/>
              </a:ext>
            </a:extLst>
          </p:cNvPr>
          <p:cNvSpPr txBox="1"/>
          <p:nvPr/>
        </p:nvSpPr>
        <p:spPr>
          <a:xfrm rot="1694411">
            <a:off x="6711888" y="16938924"/>
            <a:ext cx="1443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Komika Axis" panose="02000506000000020004" pitchFamily="2" charset="0"/>
              </a:rPr>
              <a:t>TRIGGERS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F5BA45-3002-4669-9571-C743F6BD1EFD}"/>
              </a:ext>
            </a:extLst>
          </p:cNvPr>
          <p:cNvSpPr txBox="1"/>
          <p:nvPr/>
        </p:nvSpPr>
        <p:spPr>
          <a:xfrm rot="20252089">
            <a:off x="1514649" y="16594991"/>
            <a:ext cx="1443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Komika Axis" panose="02000506000000020004" pitchFamily="2" charset="0"/>
              </a:rPr>
              <a:t>TABLES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E1EB7AC-DC90-43D4-8FD3-BE8ED4251A59}"/>
              </a:ext>
            </a:extLst>
          </p:cNvPr>
          <p:cNvSpPr txBox="1"/>
          <p:nvPr/>
        </p:nvSpPr>
        <p:spPr>
          <a:xfrm rot="21038287">
            <a:off x="2816243" y="16232280"/>
            <a:ext cx="1443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Komika Axis" panose="02000506000000020004" pitchFamily="2" charset="0"/>
              </a:rPr>
              <a:t>DIAGRAM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A477C1-11EE-4F0E-B7F6-DD902BE1DA9A}"/>
              </a:ext>
            </a:extLst>
          </p:cNvPr>
          <p:cNvSpPr txBox="1"/>
          <p:nvPr/>
        </p:nvSpPr>
        <p:spPr>
          <a:xfrm>
            <a:off x="3981578" y="16021977"/>
            <a:ext cx="1386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Komika Axis" panose="02000506000000020004" pitchFamily="2" charset="0"/>
              </a:rPr>
              <a:t>PROCEDURES</a:t>
            </a:r>
          </a:p>
        </p:txBody>
      </p:sp>
      <p:pic>
        <p:nvPicPr>
          <p:cNvPr id="79" name="Google Shape;445;p42">
            <a:extLst>
              <a:ext uri="{FF2B5EF4-FFF2-40B4-BE49-F238E27FC236}">
                <a16:creationId xmlns:a16="http://schemas.microsoft.com/office/drawing/2014/main" id="{279BE72C-3E73-4BFF-A1A4-163DBD61A9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74" y="8431411"/>
            <a:ext cx="490107" cy="5077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0" name="3D Model 79">
                <a:extLst>
                  <a:ext uri="{FF2B5EF4-FFF2-40B4-BE49-F238E27FC236}">
                    <a16:creationId xmlns:a16="http://schemas.microsoft.com/office/drawing/2014/main" id="{A5C898CD-35FD-4D40-B675-7FCDF49ADE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6934534"/>
                  </p:ext>
                </p:extLst>
              </p:nvPr>
            </p:nvGraphicFramePr>
            <p:xfrm>
              <a:off x="3483" y="6782700"/>
              <a:ext cx="1292985" cy="194385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92985" cy="1943850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8509" ay="-140243" az="-1079830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499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0" name="3D Model 79">
                <a:extLst>
                  <a:ext uri="{FF2B5EF4-FFF2-40B4-BE49-F238E27FC236}">
                    <a16:creationId xmlns:a16="http://schemas.microsoft.com/office/drawing/2014/main" id="{A5C898CD-35FD-4D40-B675-7FCDF49ADE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83" y="6782700"/>
                <a:ext cx="1292985" cy="194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1" name="3D Model 80">
                <a:extLst>
                  <a:ext uri="{FF2B5EF4-FFF2-40B4-BE49-F238E27FC236}">
                    <a16:creationId xmlns:a16="http://schemas.microsoft.com/office/drawing/2014/main" id="{ABAB3C76-FFB9-498C-A252-29C55509A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6954914"/>
                  </p:ext>
                </p:extLst>
              </p:nvPr>
            </p:nvGraphicFramePr>
            <p:xfrm>
              <a:off x="-1770" y="7204756"/>
              <a:ext cx="1303489" cy="196027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303489" cy="1960277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25443" ay="-238967" az="-10794816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24994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1" name="3D Model 80">
                <a:extLst>
                  <a:ext uri="{FF2B5EF4-FFF2-40B4-BE49-F238E27FC236}">
                    <a16:creationId xmlns:a16="http://schemas.microsoft.com/office/drawing/2014/main" id="{ABAB3C76-FFB9-498C-A252-29C55509A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770" y="7204756"/>
                <a:ext cx="1303489" cy="1960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2" name="3D Model 81">
                <a:extLst>
                  <a:ext uri="{FF2B5EF4-FFF2-40B4-BE49-F238E27FC236}">
                    <a16:creationId xmlns:a16="http://schemas.microsoft.com/office/drawing/2014/main" id="{8DA5A560-B23A-46B7-B655-B955147467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1317167"/>
                  </p:ext>
                </p:extLst>
              </p:nvPr>
            </p:nvGraphicFramePr>
            <p:xfrm>
              <a:off x="-30014" y="7614943"/>
              <a:ext cx="1290715" cy="1942301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90715" cy="1942301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42691" ay="57292" az="-1079904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2499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2" name="3D Model 81">
                <a:extLst>
                  <a:ext uri="{FF2B5EF4-FFF2-40B4-BE49-F238E27FC236}">
                    <a16:creationId xmlns:a16="http://schemas.microsoft.com/office/drawing/2014/main" id="{8DA5A560-B23A-46B7-B655-B955147467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0014" y="7614943"/>
                <a:ext cx="1290715" cy="1942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AB143126-0CBD-488D-B264-DC1D225AF5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9061846"/>
                  </p:ext>
                </p:extLst>
              </p:nvPr>
            </p:nvGraphicFramePr>
            <p:xfrm>
              <a:off x="0" y="7920488"/>
              <a:ext cx="1292985" cy="194385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92985" cy="1943850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8509" ay="-140243" az="-1079830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499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AB143126-0CBD-488D-B264-DC1D225AF5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7920488"/>
                <a:ext cx="1292985" cy="194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4" name="3D Model 83">
                <a:extLst>
                  <a:ext uri="{FF2B5EF4-FFF2-40B4-BE49-F238E27FC236}">
                    <a16:creationId xmlns:a16="http://schemas.microsoft.com/office/drawing/2014/main" id="{752737C2-0513-4605-A2A5-A9DC5F7AD8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1054833"/>
                  </p:ext>
                </p:extLst>
              </p:nvPr>
            </p:nvGraphicFramePr>
            <p:xfrm>
              <a:off x="3483" y="8297250"/>
              <a:ext cx="1292985" cy="194385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92985" cy="1943850"/>
                    </a:xfrm>
                    <a:prstGeom prst="rect">
                      <a:avLst/>
                    </a:prstGeom>
                  </am3d:spPr>
                  <am3d:camera>
                    <am3d:pos x="0" y="0" z="565648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834" d="1000000"/>
                    <am3d:preTrans dx="-5750651" dy="-79456" dz="-13521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8509" ay="-140243" az="-1079830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499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4" name="3D Model 83">
                <a:extLst>
                  <a:ext uri="{FF2B5EF4-FFF2-40B4-BE49-F238E27FC236}">
                    <a16:creationId xmlns:a16="http://schemas.microsoft.com/office/drawing/2014/main" id="{752737C2-0513-4605-A2A5-A9DC5F7AD8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83" y="8297250"/>
                <a:ext cx="1292985" cy="1943850"/>
              </a:xfrm>
              <a:prstGeom prst="rect">
                <a:avLst/>
              </a:prstGeom>
            </p:spPr>
          </p:pic>
        </mc:Fallback>
      </mc:AlternateContent>
      <p:pic>
        <p:nvPicPr>
          <p:cNvPr id="60" name="Picture 6" descr="What is a QR Code? Why the Need? What is the Value? - Dhiway">
            <a:hlinkClick r:id="rId22" action="ppaction://hlinksldjump"/>
            <a:extLst>
              <a:ext uri="{FF2B5EF4-FFF2-40B4-BE49-F238E27FC236}">
                <a16:creationId xmlns:a16="http://schemas.microsoft.com/office/drawing/2014/main" id="{96075E19-09DE-4FA7-B64A-FAD134C4A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10913284" y="3375252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>
                <a:latin typeface="Komika Axis" panose="02000506000000020004" pitchFamily="2" charset="0"/>
              </a:rPr>
              <a:t>TECHNOLOGY</a:t>
            </a:r>
            <a:endParaRPr dirty="0">
              <a:latin typeface="Komika Axis" panose="02000506000000020004" pitchFamily="2" charset="0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1150978" y="3130589"/>
            <a:ext cx="9518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Backend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731235" y="3357700"/>
            <a:ext cx="1850652" cy="8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Python Flask for server-side development and API handling.</a:t>
            </a:r>
          </a:p>
        </p:txBody>
      </p:sp>
      <p:sp>
        <p:nvSpPr>
          <p:cNvPr id="408" name="Google Shape;408;p42"/>
          <p:cNvSpPr txBox="1"/>
          <p:nvPr/>
        </p:nvSpPr>
        <p:spPr>
          <a:xfrm>
            <a:off x="3084774" y="3130589"/>
            <a:ext cx="106836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Database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886888" y="3515898"/>
            <a:ext cx="1464135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MS SQL Server for managing structured data and relationships.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5046924" y="3130589"/>
            <a:ext cx="1009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FRONTEND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4656024" y="3515898"/>
            <a:ext cx="1791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HTML, CSS, and JavaScript for creating an interactive user interface.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6816201" y="3130589"/>
            <a:ext cx="140085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Db structure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6620976" y="3495989"/>
            <a:ext cx="1791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TABLES, RELATIONS, TRIGGERS, FUNCTION, PROCEDURES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1122624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3084774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5046924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7011876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8" name="Google Shape;418;p42"/>
          <p:cNvCxnSpPr>
            <a:stCxn id="414" idx="0"/>
            <a:endCxn id="415" idx="0"/>
          </p:cNvCxnSpPr>
          <p:nvPr/>
        </p:nvCxnSpPr>
        <p:spPr>
          <a:xfrm rot="-5400000" flipH="1">
            <a:off x="2608074" y="1028165"/>
            <a:ext cx="600" cy="1962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2"/>
          <p:cNvCxnSpPr>
            <a:stCxn id="415" idx="0"/>
            <a:endCxn id="416" idx="0"/>
          </p:cNvCxnSpPr>
          <p:nvPr/>
        </p:nvCxnSpPr>
        <p:spPr>
          <a:xfrm rot="-5400000" flipH="1">
            <a:off x="4570374" y="1028015"/>
            <a:ext cx="600" cy="19623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2"/>
          <p:cNvCxnSpPr>
            <a:stCxn id="416" idx="0"/>
            <a:endCxn id="417" idx="0"/>
          </p:cNvCxnSpPr>
          <p:nvPr/>
        </p:nvCxnSpPr>
        <p:spPr>
          <a:xfrm rot="-5400000" flipH="1">
            <a:off x="6533874" y="1026665"/>
            <a:ext cx="600" cy="1965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121628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E35B05-EAC6-4D3D-9483-7969374B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24" y="2239565"/>
            <a:ext cx="622237" cy="54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7CB03-E4D5-4E2C-86EF-0BDC6A9F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903" y="2247270"/>
            <a:ext cx="490942" cy="54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8236E-3926-47DB-8434-DA8D6008F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07" y="2285283"/>
            <a:ext cx="572934" cy="572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65A6-E4E7-4B26-8717-CE7951EF4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952" y="2289930"/>
            <a:ext cx="839348" cy="5487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37A707-5060-433C-A833-4F00C4711C91}"/>
              </a:ext>
            </a:extLst>
          </p:cNvPr>
          <p:cNvSpPr/>
          <p:nvPr/>
        </p:nvSpPr>
        <p:spPr>
          <a:xfrm>
            <a:off x="1279090" y="4205195"/>
            <a:ext cx="669303" cy="3393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</a:rPr>
              <a:t>MORE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1B3B258-C5E7-43E2-BD9E-0A252AC64FD4}"/>
              </a:ext>
            </a:extLst>
          </p:cNvPr>
          <p:cNvSpPr/>
          <p:nvPr/>
        </p:nvSpPr>
        <p:spPr>
          <a:xfrm>
            <a:off x="7181974" y="4203500"/>
            <a:ext cx="669303" cy="3393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</a:rPr>
              <a:t>MORE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768B68-F2E1-47CF-9055-46686056862E}"/>
              </a:ext>
            </a:extLst>
          </p:cNvPr>
          <p:cNvSpPr/>
          <p:nvPr/>
        </p:nvSpPr>
        <p:spPr>
          <a:xfrm>
            <a:off x="-296562" y="-345989"/>
            <a:ext cx="9712411" cy="5832389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A01995-B1DB-4505-B2F5-90BC14C99921}"/>
              </a:ext>
            </a:extLst>
          </p:cNvPr>
          <p:cNvSpPr/>
          <p:nvPr/>
        </p:nvSpPr>
        <p:spPr>
          <a:xfrm>
            <a:off x="1748514" y="499344"/>
            <a:ext cx="5815020" cy="406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APScheduler (3.11.0):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Automates tasks like scheduling periodic events.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email_validator (2.2.0):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Ensures email validation during user registration.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 (3.1.0):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Core framework for handling routes, templates, and API.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Flask-Mail (0.10.0):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Sends email notifications (e.g., account verification).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Flask-WTF (1.2.2):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Simplifies form handling and validation.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Jinja2 (3.1.4):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Templating engine for dynamic HTML generation.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pyodbc (5.2.0):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Enables MS SQL Server database integration.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Werkzeug (3.1.3):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Provides essential utilities for Flask.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WTForms (3.2.1):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Streamlines form management and validation.</a:t>
            </a:r>
          </a:p>
        </p:txBody>
      </p:sp>
      <p:sp>
        <p:nvSpPr>
          <p:cNvPr id="27" name="Rectangle: Rounded Corners 26">
            <a:hlinkClick r:id="rId8" action="ppaction://hlinksldjump"/>
            <a:extLst>
              <a:ext uri="{FF2B5EF4-FFF2-40B4-BE49-F238E27FC236}">
                <a16:creationId xmlns:a16="http://schemas.microsoft.com/office/drawing/2014/main" id="{FE5743B9-328D-4774-8F54-B8BB31437B3A}"/>
              </a:ext>
            </a:extLst>
          </p:cNvPr>
          <p:cNvSpPr/>
          <p:nvPr/>
        </p:nvSpPr>
        <p:spPr>
          <a:xfrm>
            <a:off x="7936300" y="4565327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87756-F0DC-4EF2-A300-87439D2AE499}"/>
              </a:ext>
            </a:extLst>
          </p:cNvPr>
          <p:cNvSpPr/>
          <p:nvPr/>
        </p:nvSpPr>
        <p:spPr>
          <a:xfrm>
            <a:off x="10095513" y="988426"/>
            <a:ext cx="2895600" cy="2593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8E67CA-4F94-4A41-B19D-48CB8CD55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6607" y="1122486"/>
            <a:ext cx="2393412" cy="2393412"/>
          </a:xfrm>
          <a:prstGeom prst="rect">
            <a:avLst/>
          </a:prstGeom>
        </p:spPr>
      </p:pic>
      <p:pic>
        <p:nvPicPr>
          <p:cNvPr id="1030" name="Picture 6" descr="What is a QR Code? Why the Need? What is the Value? - Dhiway">
            <a:hlinkClick r:id="rId10" action="ppaction://hlinksldjump"/>
            <a:extLst>
              <a:ext uri="{FF2B5EF4-FFF2-40B4-BE49-F238E27FC236}">
                <a16:creationId xmlns:a16="http://schemas.microsoft.com/office/drawing/2014/main" id="{86809A49-9B66-4BE6-8665-30095E27D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7946424" y="2182032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2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>
                <a:latin typeface="Komika Axis" panose="02000506000000020004" pitchFamily="2" charset="0"/>
              </a:rPr>
              <a:t>TECHNOLOGY</a:t>
            </a:r>
            <a:endParaRPr dirty="0">
              <a:latin typeface="Komika Axis" panose="02000506000000020004" pitchFamily="2" charset="0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1150978" y="3130589"/>
            <a:ext cx="9518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Backend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731235" y="3357700"/>
            <a:ext cx="1850652" cy="8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Python Flask for server-side development and API handling.</a:t>
            </a:r>
          </a:p>
        </p:txBody>
      </p:sp>
      <p:sp>
        <p:nvSpPr>
          <p:cNvPr id="408" name="Google Shape;408;p42"/>
          <p:cNvSpPr txBox="1"/>
          <p:nvPr/>
        </p:nvSpPr>
        <p:spPr>
          <a:xfrm>
            <a:off x="3084774" y="3130589"/>
            <a:ext cx="106836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Database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886888" y="3515898"/>
            <a:ext cx="1464135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MS SQL Server for managing structured data and relationships.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5046924" y="3130589"/>
            <a:ext cx="1009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FRONTEND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4656024" y="3515898"/>
            <a:ext cx="1791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HTML, CSS, and JavaScript for creating an interactive user interface.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6816201" y="3130589"/>
            <a:ext cx="140085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Db structure</a:t>
            </a:r>
            <a:endParaRPr sz="12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6620976" y="3495989"/>
            <a:ext cx="1791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TABLES, RELATIONS, TRIGGERS, FUNCTION, PROCEDURES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1122624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3084774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5046924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7011876" y="2008865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8" name="Google Shape;418;p42"/>
          <p:cNvCxnSpPr>
            <a:stCxn id="414" idx="0"/>
            <a:endCxn id="415" idx="0"/>
          </p:cNvCxnSpPr>
          <p:nvPr/>
        </p:nvCxnSpPr>
        <p:spPr>
          <a:xfrm rot="-5400000" flipH="1">
            <a:off x="2608074" y="1028165"/>
            <a:ext cx="600" cy="1962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2"/>
          <p:cNvCxnSpPr>
            <a:stCxn id="415" idx="0"/>
            <a:endCxn id="416" idx="0"/>
          </p:cNvCxnSpPr>
          <p:nvPr/>
        </p:nvCxnSpPr>
        <p:spPr>
          <a:xfrm rot="-5400000" flipH="1">
            <a:off x="4570374" y="1028015"/>
            <a:ext cx="600" cy="19623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2"/>
          <p:cNvCxnSpPr>
            <a:stCxn id="416" idx="0"/>
            <a:endCxn id="417" idx="0"/>
          </p:cNvCxnSpPr>
          <p:nvPr/>
        </p:nvCxnSpPr>
        <p:spPr>
          <a:xfrm rot="-5400000" flipH="1">
            <a:off x="6533874" y="1026665"/>
            <a:ext cx="600" cy="1965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121628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E35B05-EAC6-4D3D-9483-7969374B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24" y="2239565"/>
            <a:ext cx="622237" cy="54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7CB03-E4D5-4E2C-86EF-0BDC6A9F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903" y="2247270"/>
            <a:ext cx="490942" cy="54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8236E-3926-47DB-8434-DA8D6008F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07" y="2285283"/>
            <a:ext cx="572934" cy="572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65A6-E4E7-4B26-8717-CE7951EF4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952" y="2289930"/>
            <a:ext cx="839348" cy="5487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37A707-5060-433C-A833-4F00C4711C91}"/>
              </a:ext>
            </a:extLst>
          </p:cNvPr>
          <p:cNvSpPr/>
          <p:nvPr/>
        </p:nvSpPr>
        <p:spPr>
          <a:xfrm>
            <a:off x="1279090" y="4205195"/>
            <a:ext cx="669303" cy="3393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</a:rPr>
              <a:t>MORE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1B3B258-C5E7-43E2-BD9E-0A252AC64FD4}"/>
              </a:ext>
            </a:extLst>
          </p:cNvPr>
          <p:cNvSpPr/>
          <p:nvPr/>
        </p:nvSpPr>
        <p:spPr>
          <a:xfrm>
            <a:off x="7181974" y="4203500"/>
            <a:ext cx="669303" cy="3393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</a:rPr>
              <a:t>MORE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768B68-F2E1-47CF-9055-46686056862E}"/>
              </a:ext>
            </a:extLst>
          </p:cNvPr>
          <p:cNvSpPr/>
          <p:nvPr/>
        </p:nvSpPr>
        <p:spPr>
          <a:xfrm>
            <a:off x="-296562" y="-345989"/>
            <a:ext cx="9712411" cy="5832389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A01995-B1DB-4505-B2F5-90BC14C99921}"/>
              </a:ext>
            </a:extLst>
          </p:cNvPr>
          <p:cNvSpPr/>
          <p:nvPr/>
        </p:nvSpPr>
        <p:spPr>
          <a:xfrm>
            <a:off x="1748514" y="499344"/>
            <a:ext cx="5815020" cy="406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APScheduler (3.11.0):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Automates tasks like scheduling periodic events.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email_validator (2.2.0):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Ensures email validation during user registration.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 (3.1.0):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Core framework for handling routes, templates, and API.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Flask-Mail (0.10.0):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Sends email notifications (e.g., account verification).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Flask-WTF (1.2.2):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Simplifies form handling and validation.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Jinja2 (3.1.4):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 Templating engine for dynamic HTML generation.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pyodbc (5.2.0):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Enables MS SQL Server database integration.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Werkzeug (3.1.3):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Provides essential utilities for Flask.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WTForms (3.2.1): </a:t>
            </a:r>
            <a:r>
              <a:rPr lang="en-US" dirty="0">
                <a:solidFill>
                  <a:schemeClr val="tx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Streamlines form management and validation.</a:t>
            </a:r>
          </a:p>
        </p:txBody>
      </p:sp>
      <p:sp>
        <p:nvSpPr>
          <p:cNvPr id="27" name="Rectangle: Rounded Corners 26">
            <a:hlinkClick r:id="rId8" action="ppaction://hlinksldjump"/>
            <a:extLst>
              <a:ext uri="{FF2B5EF4-FFF2-40B4-BE49-F238E27FC236}">
                <a16:creationId xmlns:a16="http://schemas.microsoft.com/office/drawing/2014/main" id="{FE5743B9-328D-4774-8F54-B8BB31437B3A}"/>
              </a:ext>
            </a:extLst>
          </p:cNvPr>
          <p:cNvSpPr/>
          <p:nvPr/>
        </p:nvSpPr>
        <p:spPr>
          <a:xfrm>
            <a:off x="7936300" y="4565327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30" name="Picture 6" descr="What is a QR Code? Why the Need? What is the Value? - Dhiway">
            <a:extLst>
              <a:ext uri="{FF2B5EF4-FFF2-40B4-BE49-F238E27FC236}">
                <a16:creationId xmlns:a16="http://schemas.microsoft.com/office/drawing/2014/main" id="{A2395DC9-C425-445D-AE6A-F1A89DD27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7946424" y="2182032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B0AE2F4-561D-4964-B30B-E216A63D2F41}"/>
              </a:ext>
            </a:extLst>
          </p:cNvPr>
          <p:cNvSpPr/>
          <p:nvPr/>
        </p:nvSpPr>
        <p:spPr>
          <a:xfrm>
            <a:off x="5841210" y="1106249"/>
            <a:ext cx="2895600" cy="2593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E08810-4983-4B73-997B-0A9B76373A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2304" y="1240309"/>
            <a:ext cx="2393412" cy="23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>
            <a:hlinkClick r:id="rId3" action="ppaction://hlinksldjump"/>
          </p:cNvPr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hlinkClick r:id="rId4" action="ppaction://hlinksldjump"/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hlinkClick r:id="rId6" action="ppaction://hlinksldjump"/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hlinkClick r:id="rId10" action="ppaction://hlinksldjump"/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hlinkClick r:id="rId3" action="ppaction://hlinksldjump"/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EDF62F5-63C0-4E0F-A60D-022996E84EB9}"/>
              </a:ext>
            </a:extLst>
          </p:cNvPr>
          <p:cNvSpPr/>
          <p:nvPr/>
        </p:nvSpPr>
        <p:spPr>
          <a:xfrm>
            <a:off x="-364650" y="5761359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9A0CF-24C0-4D70-A2B6-A80D9B076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2471" y="10544767"/>
            <a:ext cx="4711652" cy="5143500"/>
          </a:xfrm>
          <a:prstGeom prst="rect">
            <a:avLst/>
          </a:prstGeom>
        </p:spPr>
      </p:pic>
      <p:sp>
        <p:nvSpPr>
          <p:cNvPr id="98" name="Rectangle: Rounded Corners 97">
            <a:hlinkClick r:id="rId14" action="ppaction://hlinksldjump"/>
            <a:extLst>
              <a:ext uri="{FF2B5EF4-FFF2-40B4-BE49-F238E27FC236}">
                <a16:creationId xmlns:a16="http://schemas.microsoft.com/office/drawing/2014/main" id="{DCEA0498-4B27-4AE5-B0AC-3B6676903A4A}"/>
              </a:ext>
            </a:extLst>
          </p:cNvPr>
          <p:cNvSpPr/>
          <p:nvPr/>
        </p:nvSpPr>
        <p:spPr>
          <a:xfrm>
            <a:off x="7941621" y="-1816354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C23854-0A3F-438A-8972-775ABFA7730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5294" y="13116517"/>
            <a:ext cx="3886006" cy="5143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A139D3-5F13-4C32-8DD7-391D41F887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67847" y="17254989"/>
            <a:ext cx="3400900" cy="20100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3512ED-10AB-4A59-A1D2-2B3A28B8D8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4002" y="18756935"/>
            <a:ext cx="7268589" cy="3429479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E6064EA-688E-407D-84CC-E7FAA01E4709}"/>
              </a:ext>
            </a:extLst>
          </p:cNvPr>
          <p:cNvSpPr/>
          <p:nvPr/>
        </p:nvSpPr>
        <p:spPr>
          <a:xfrm>
            <a:off x="10155004" y="769963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0F5E4-FA0C-43E4-A331-B1478C4402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07440" y="22006962"/>
            <a:ext cx="3419952" cy="1352739"/>
          </a:xfrm>
          <a:prstGeom prst="rect">
            <a:avLst/>
          </a:prstGeom>
        </p:spPr>
      </p:pic>
      <p:pic>
        <p:nvPicPr>
          <p:cNvPr id="35" name="Picture 6" descr="What is a QR Code? Why the Need? What is the Value? - Dhiway">
            <a:extLst>
              <a:ext uri="{FF2B5EF4-FFF2-40B4-BE49-F238E27FC236}">
                <a16:creationId xmlns:a16="http://schemas.microsoft.com/office/drawing/2014/main" id="{16688829-EDD7-4FE2-BFD9-34B2A9CF6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9386544" y="21323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4C1B26-651E-4050-AE24-B6FAF9D4E369}"/>
              </a:ext>
            </a:extLst>
          </p:cNvPr>
          <p:cNvSpPr/>
          <p:nvPr/>
        </p:nvSpPr>
        <p:spPr>
          <a:xfrm>
            <a:off x="-409074" y="-842211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0B4F7B-AB3E-4B46-8872-33B0E9E8F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4570" y="105385"/>
            <a:ext cx="5538606" cy="4932730"/>
          </a:xfrm>
          <a:prstGeom prst="rect">
            <a:avLst/>
          </a:prstGeom>
        </p:spPr>
      </p:pic>
      <p:sp>
        <p:nvSpPr>
          <p:cNvPr id="29" name="Rectangle: Rounded Corners 28">
            <a:hlinkClick r:id="rId9" action="ppaction://hlinksldjump"/>
            <a:extLst>
              <a:ext uri="{FF2B5EF4-FFF2-40B4-BE49-F238E27FC236}">
                <a16:creationId xmlns:a16="http://schemas.microsoft.com/office/drawing/2014/main" id="{2AE2D12D-AF0A-48C0-A30D-C885C9BC636A}"/>
              </a:ext>
            </a:extLst>
          </p:cNvPr>
          <p:cNvSpPr/>
          <p:nvPr/>
        </p:nvSpPr>
        <p:spPr>
          <a:xfrm>
            <a:off x="8069876" y="110289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6F8577-E212-4849-A59D-23CE328EEE95}"/>
              </a:ext>
            </a:extLst>
          </p:cNvPr>
          <p:cNvSpPr/>
          <p:nvPr/>
        </p:nvSpPr>
        <p:spPr>
          <a:xfrm>
            <a:off x="10155004" y="769963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6" descr="What is a QR Code? Why the Need? What is the Value? - Dhiway">
            <a:hlinkClick r:id="rId10" action="ppaction://hlinksldjump"/>
            <a:extLst>
              <a:ext uri="{FF2B5EF4-FFF2-40B4-BE49-F238E27FC236}">
                <a16:creationId xmlns:a16="http://schemas.microsoft.com/office/drawing/2014/main" id="{F1CEE0CB-728C-4ACE-80D0-FA0CEB1D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7786613" y="1492523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477FD-A016-4873-97FF-EE3AF85867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9308" y="1094086"/>
            <a:ext cx="2648522" cy="26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2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4C1B26-651E-4050-AE24-B6FAF9D4E369}"/>
              </a:ext>
            </a:extLst>
          </p:cNvPr>
          <p:cNvSpPr/>
          <p:nvPr/>
        </p:nvSpPr>
        <p:spPr>
          <a:xfrm>
            <a:off x="-409074" y="-842211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0B4F7B-AB3E-4B46-8872-33B0E9E8F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4570" y="105385"/>
            <a:ext cx="5538606" cy="4932730"/>
          </a:xfrm>
          <a:prstGeom prst="rect">
            <a:avLst/>
          </a:prstGeom>
        </p:spPr>
      </p:pic>
      <p:sp>
        <p:nvSpPr>
          <p:cNvPr id="29" name="Rectangle: Rounded Corners 28">
            <a:hlinkClick r:id="rId9" action="ppaction://hlinksldjump"/>
            <a:extLst>
              <a:ext uri="{FF2B5EF4-FFF2-40B4-BE49-F238E27FC236}">
                <a16:creationId xmlns:a16="http://schemas.microsoft.com/office/drawing/2014/main" id="{2AE2D12D-AF0A-48C0-A30D-C885C9BC636A}"/>
              </a:ext>
            </a:extLst>
          </p:cNvPr>
          <p:cNvSpPr/>
          <p:nvPr/>
        </p:nvSpPr>
        <p:spPr>
          <a:xfrm>
            <a:off x="8069876" y="110289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6F8577-E212-4849-A59D-23CE328EEE95}"/>
              </a:ext>
            </a:extLst>
          </p:cNvPr>
          <p:cNvSpPr/>
          <p:nvPr/>
        </p:nvSpPr>
        <p:spPr>
          <a:xfrm>
            <a:off x="5329803" y="949117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6" descr="What is a QR Code? Why the Need? What is the Value? - Dhiway">
            <a:hlinkClick r:id="rId10" action="ppaction://hlinksldjump"/>
            <a:extLst>
              <a:ext uri="{FF2B5EF4-FFF2-40B4-BE49-F238E27FC236}">
                <a16:creationId xmlns:a16="http://schemas.microsoft.com/office/drawing/2014/main" id="{6E6E34F7-7A37-482B-A777-99EC3C88D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9386544" y="2132309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What is a QR Code? Why the Need? What is the Value? - Dhiway">
            <a:hlinkClick r:id="rId10" action="ppaction://hlinksldjump"/>
            <a:extLst>
              <a:ext uri="{FF2B5EF4-FFF2-40B4-BE49-F238E27FC236}">
                <a16:creationId xmlns:a16="http://schemas.microsoft.com/office/drawing/2014/main" id="{441D1128-BFCE-40F1-98DC-11ED3BC1C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7786613" y="1492523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FCAC8C-3743-4263-8A4D-FBBC915A14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4107" y="1273240"/>
            <a:ext cx="2648522" cy="26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1349983" y="317861"/>
            <a:ext cx="643663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Komika Axis" panose="02000506000000020004" pitchFamily="2" charset="0"/>
              </a:rPr>
              <a:t>DB structure</a:t>
            </a:r>
            <a:endParaRPr sz="2400" dirty="0">
              <a:latin typeface="Komika Axis" panose="02000506000000020004" pitchFamily="2" charset="0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09970" y="3884815"/>
            <a:ext cx="1564517" cy="2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Tables &amp; Relations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897619" y="3513560"/>
            <a:ext cx="116645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diagram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259640" y="2001942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Procedures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5339060" y="198986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TRIGGERS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9935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Functions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6888730" y="3619427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omika Axis" panose="02000506000000020004" pitchFamily="2" charset="0"/>
                <a:ea typeface="Ramabhadra"/>
                <a:cs typeface="Ramabhadra"/>
                <a:sym typeface="Ramabhadra"/>
              </a:rPr>
              <a:t>job</a:t>
            </a:r>
            <a:endParaRPr sz="1600" dirty="0">
              <a:solidFill>
                <a:schemeClr val="dk1"/>
              </a:solidFill>
              <a:latin typeface="Komika Axis" panose="02000506000000020004" pitchFamily="2" charset="0"/>
              <a:ea typeface="Ramabhadra"/>
              <a:cs typeface="Ramabhadra"/>
              <a:sym typeface="Ramabhadra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9778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252047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4064018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5608252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7156630" y="2453958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Komika Axis" panose="02000506000000020004" pitchFamily="2" charset="0"/>
            </a:endParaRPr>
          </a:p>
        </p:txBody>
      </p:sp>
      <p:cxnSp>
        <p:nvCxnSpPr>
          <p:cNvPr id="475" name="Google Shape;475;p44"/>
          <p:cNvCxnSpPr>
            <a:stCxn id="470" idx="3"/>
            <a:endCxn id="471" idx="1"/>
          </p:cNvCxnSpPr>
          <p:nvPr/>
        </p:nvCxnSpPr>
        <p:spPr>
          <a:xfrm>
            <a:off x="1987370" y="2958708"/>
            <a:ext cx="53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4"/>
          <p:cNvCxnSpPr>
            <a:stCxn id="471" idx="3"/>
            <a:endCxn id="472" idx="1"/>
          </p:cNvCxnSpPr>
          <p:nvPr/>
        </p:nvCxnSpPr>
        <p:spPr>
          <a:xfrm>
            <a:off x="3529970" y="2958708"/>
            <a:ext cx="534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72" idx="3"/>
            <a:endCxn id="473" idx="1"/>
          </p:cNvCxnSpPr>
          <p:nvPr/>
        </p:nvCxnSpPr>
        <p:spPr>
          <a:xfrm>
            <a:off x="5073518" y="2958708"/>
            <a:ext cx="5346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cxnSpLocks/>
            <a:endCxn id="474" idx="1"/>
          </p:cNvCxnSpPr>
          <p:nvPr/>
        </p:nvCxnSpPr>
        <p:spPr>
          <a:xfrm>
            <a:off x="6621430" y="2958108"/>
            <a:ext cx="535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55292A-2FB8-44D0-B11B-FBD6844E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796" y="2453358"/>
            <a:ext cx="1009500" cy="1009500"/>
          </a:xfrm>
          <a:prstGeom prst="rect">
            <a:avLst/>
          </a:prstGeom>
        </p:spPr>
      </p:pic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348EA1C0-26F9-4D42-AD83-F7C60AD23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7" r="20887"/>
          <a:stretch/>
        </p:blipFill>
        <p:spPr>
          <a:xfrm>
            <a:off x="976097" y="2476331"/>
            <a:ext cx="1009501" cy="100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BA442-7615-415C-B8AA-8581DADC7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87" y="2453358"/>
            <a:ext cx="1009500" cy="100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ABD13-7325-4EB1-AA68-925944718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296" y="2538194"/>
            <a:ext cx="1243254" cy="882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46F1A-D5DF-46DF-A04E-B8C01F680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926" y="2596604"/>
            <a:ext cx="698907" cy="723007"/>
          </a:xfrm>
          <a:prstGeom prst="rect">
            <a:avLst/>
          </a:prstGeom>
        </p:spPr>
      </p:pic>
      <p:sp>
        <p:nvSpPr>
          <p:cNvPr id="91" name="Google Shape;461;p44">
            <a:extLst>
              <a:ext uri="{FF2B5EF4-FFF2-40B4-BE49-F238E27FC236}">
                <a16:creationId xmlns:a16="http://schemas.microsoft.com/office/drawing/2014/main" id="{8D240D92-282B-4A31-BD02-A586DD7967BC}"/>
              </a:ext>
            </a:extLst>
          </p:cNvPr>
          <p:cNvSpPr txBox="1"/>
          <p:nvPr/>
        </p:nvSpPr>
        <p:spPr>
          <a:xfrm>
            <a:off x="1898781" y="1311940"/>
            <a:ext cx="2252878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SQL scripts that perform predefined operations like fetching, inserting, updating, or deleting data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461;p44">
            <a:extLst>
              <a:ext uri="{FF2B5EF4-FFF2-40B4-BE49-F238E27FC236}">
                <a16:creationId xmlns:a16="http://schemas.microsoft.com/office/drawing/2014/main" id="{E8FD7167-893C-4AE3-ABD6-74F6D0FC69BF}"/>
              </a:ext>
            </a:extLst>
          </p:cNvPr>
          <p:cNvSpPr txBox="1"/>
          <p:nvPr/>
        </p:nvSpPr>
        <p:spPr>
          <a:xfrm>
            <a:off x="3711406" y="3879260"/>
            <a:ext cx="165903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T-SQL routines that return a single value or table.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461;p44">
            <a:extLst>
              <a:ext uri="{FF2B5EF4-FFF2-40B4-BE49-F238E27FC236}">
                <a16:creationId xmlns:a16="http://schemas.microsoft.com/office/drawing/2014/main" id="{F32CE858-6CAF-4598-89C2-17D98AC4EDF4}"/>
              </a:ext>
            </a:extLst>
          </p:cNvPr>
          <p:cNvSpPr txBox="1"/>
          <p:nvPr/>
        </p:nvSpPr>
        <p:spPr>
          <a:xfrm>
            <a:off x="4837208" y="1310240"/>
            <a:ext cx="2549004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special types of procedures that automatically execute in response to specific events on a table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461;p44">
            <a:extLst>
              <a:ext uri="{FF2B5EF4-FFF2-40B4-BE49-F238E27FC236}">
                <a16:creationId xmlns:a16="http://schemas.microsoft.com/office/drawing/2014/main" id="{36EC81B5-34C0-4101-AEA4-70AEDFA36C09}"/>
              </a:ext>
            </a:extLst>
          </p:cNvPr>
          <p:cNvSpPr txBox="1"/>
          <p:nvPr/>
        </p:nvSpPr>
        <p:spPr>
          <a:xfrm>
            <a:off x="6711834" y="4004750"/>
            <a:ext cx="1899090" cy="68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mika Axis" panose="02000506000000020004" pitchFamily="2" charset="0"/>
                <a:ea typeface="Work Sans"/>
                <a:cs typeface="Work Sans"/>
                <a:sym typeface="Work Sans"/>
              </a:rPr>
              <a:t>refers to a scheduled task or process that runs automatically at specified intervals or times.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Komika Axis" panose="02000506000000020004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EDF62F5-63C0-4E0F-A60D-022996E84EB9}"/>
              </a:ext>
            </a:extLst>
          </p:cNvPr>
          <p:cNvSpPr/>
          <p:nvPr/>
        </p:nvSpPr>
        <p:spPr>
          <a:xfrm>
            <a:off x="-392025" y="-663954"/>
            <a:ext cx="9865895" cy="652111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9A0CF-24C0-4D70-A2B6-A80D9B07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4487" y="15084526"/>
            <a:ext cx="4711652" cy="5143500"/>
          </a:xfrm>
          <a:prstGeom prst="rect">
            <a:avLst/>
          </a:prstGeom>
        </p:spPr>
      </p:pic>
      <p:sp>
        <p:nvSpPr>
          <p:cNvPr id="98" name="Rectangle: Rounded Corners 97">
            <a:hlinkClick r:id="rId10" action="ppaction://hlinksldjump"/>
            <a:extLst>
              <a:ext uri="{FF2B5EF4-FFF2-40B4-BE49-F238E27FC236}">
                <a16:creationId xmlns:a16="http://schemas.microsoft.com/office/drawing/2014/main" id="{DCEA0498-4B27-4AE5-B0AC-3B6676903A4A}"/>
              </a:ext>
            </a:extLst>
          </p:cNvPr>
          <p:cNvSpPr/>
          <p:nvPr/>
        </p:nvSpPr>
        <p:spPr>
          <a:xfrm>
            <a:off x="7990918" y="245330"/>
            <a:ext cx="669303" cy="3393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Komika Axis" panose="02000506000000020004" pitchFamily="2" charset="0"/>
              </a:rPr>
              <a:t>Back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89A4B3-EAD4-4D65-822E-D1A36CC774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0796" y="139443"/>
            <a:ext cx="3886006" cy="486461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E1DFDFA-58BD-4776-B0AE-CD5AA1690CFC}"/>
              </a:ext>
            </a:extLst>
          </p:cNvPr>
          <p:cNvSpPr/>
          <p:nvPr/>
        </p:nvSpPr>
        <p:spPr>
          <a:xfrm>
            <a:off x="10155004" y="769963"/>
            <a:ext cx="3617131" cy="336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6" descr="What is a QR Code? Why the Need? What is the Value? - Dhiway">
            <a:hlinkClick r:id="rId12" action="ppaction://hlinksldjump"/>
            <a:extLst>
              <a:ext uri="{FF2B5EF4-FFF2-40B4-BE49-F238E27FC236}">
                <a16:creationId xmlns:a16="http://schemas.microsoft.com/office/drawing/2014/main" id="{EFF4B2A8-E3C3-4295-8E66-69487ED8A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9216" r="27319" b="18299"/>
          <a:stretch/>
        </p:blipFill>
        <p:spPr bwMode="auto">
          <a:xfrm>
            <a:off x="7443710" y="1883186"/>
            <a:ext cx="649053" cy="64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B66F4-28B8-4676-9C8B-9129245844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72318" y="962106"/>
            <a:ext cx="2982501" cy="2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3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nline Casino Project Proposal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E9151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1485</Words>
  <Application>Microsoft Office PowerPoint</Application>
  <PresentationFormat>On-screen Show (16:9)</PresentationFormat>
  <Paragraphs>223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Loved by the King</vt:lpstr>
      <vt:lpstr>Nanum Gothic</vt:lpstr>
      <vt:lpstr>Arial</vt:lpstr>
      <vt:lpstr>Komika Axis</vt:lpstr>
      <vt:lpstr>Bebas Neue</vt:lpstr>
      <vt:lpstr>Cascadia Code ExtraLight</vt:lpstr>
      <vt:lpstr>Work Sans</vt:lpstr>
      <vt:lpstr>Ramabhadra</vt:lpstr>
      <vt:lpstr>Online Casino Project Proposal by Slidesgo</vt:lpstr>
      <vt:lpstr>Holdem</vt:lpstr>
      <vt:lpstr>Holdem</vt:lpstr>
      <vt:lpstr>TECHNOLOGY</vt:lpstr>
      <vt:lpstr>TECHNOLOGY</vt:lpstr>
      <vt:lpstr>TECHNOLOGY</vt:lpstr>
      <vt:lpstr>DB structure</vt:lpstr>
      <vt:lpstr>DB structure</vt:lpstr>
      <vt:lpstr>DB structure</vt:lpstr>
      <vt:lpstr>DB structure</vt:lpstr>
      <vt:lpstr>DB structure</vt:lpstr>
      <vt:lpstr>DB structure</vt:lpstr>
      <vt:lpstr>DB structure</vt:lpstr>
      <vt:lpstr>DB structure</vt:lpstr>
      <vt:lpstr>DB structure</vt:lpstr>
      <vt:lpstr>DB structure</vt:lpstr>
      <vt:lpstr>DB structure</vt:lpstr>
      <vt:lpstr>AZIMA QADIRLI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Holdem</dc:title>
  <cp:lastModifiedBy>Aʙꜱᴏʟᴜᴛᴇ Gᴀʀᴅᴇɴ</cp:lastModifiedBy>
  <cp:revision>17</cp:revision>
  <dcterms:modified xsi:type="dcterms:W3CDTF">2024-12-16T22:30:07Z</dcterms:modified>
</cp:coreProperties>
</file>